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66" r:id="rId2"/>
    <p:sldId id="257" r:id="rId3"/>
    <p:sldId id="259" r:id="rId4"/>
    <p:sldId id="267" r:id="rId5"/>
    <p:sldId id="268" r:id="rId6"/>
    <p:sldId id="260" r:id="rId7"/>
    <p:sldId id="274" r:id="rId8"/>
    <p:sldId id="258" r:id="rId9"/>
    <p:sldId id="261" r:id="rId10"/>
    <p:sldId id="263" r:id="rId11"/>
    <p:sldId id="300" r:id="rId12"/>
    <p:sldId id="264" r:id="rId13"/>
    <p:sldId id="273" r:id="rId14"/>
    <p:sldId id="269" r:id="rId15"/>
    <p:sldId id="270" r:id="rId16"/>
    <p:sldId id="271" r:id="rId17"/>
    <p:sldId id="272" r:id="rId18"/>
    <p:sldId id="265" r:id="rId19"/>
    <p:sldId id="275" r:id="rId2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51" d="100"/>
          <a:sy n="51" d="100"/>
        </p:scale>
        <p:origin x="1500" y="3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F21E90-D165-4DDE-8EC1-98B25F686835}" type="datetimeFigureOut">
              <a:rPr lang="pt-BR" smtClean="0"/>
              <a:t>27/10/2026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DB84CC-A79E-406B-8B3C-7FBF0641E41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35980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C564A1-17BF-464F-B2FE-65DA37285BF0}" type="slidenum">
              <a:rPr lang="pt-BR" smtClean="0"/>
              <a:t>11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881488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A10347-C39A-44C3-4061-C4B1894E01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0DD2BF7-DEEF-E1BC-F05A-212F8EE4FC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76EE30C-908A-E2F3-7097-F56B8398E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583D6-D889-44C1-87F9-939F7BF8B6D2}" type="datetimeFigureOut">
              <a:rPr lang="pt-BR" smtClean="0"/>
              <a:t>27/10/2026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4BD0EA4-FB92-20A9-3118-BAB92F746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18A8E44-503C-691A-FC0E-E81C3C312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EBDA8-4B74-497B-BDEA-E337E9CAFD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4317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41CB21-4602-C263-DB02-0B1076A6B4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FA779D8-D149-BDCA-7020-7A4E3AE44E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D957BC8-7CEB-54DE-CC21-2A61D631F2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583D6-D889-44C1-87F9-939F7BF8B6D2}" type="datetimeFigureOut">
              <a:rPr lang="pt-BR" smtClean="0"/>
              <a:t>27/10/2026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75B62CB-EFFB-3005-820B-1F9FD69049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3F860B6-47E2-D647-7598-B1FDCF004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EBDA8-4B74-497B-BDEA-E337E9CAFD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7974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976BEA-7824-EEFD-B240-49A307D64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6CFD2A9-2DAC-B733-0A98-AF0403862E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6B694CD-AE5D-68E9-48F3-BF3387898D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583D6-D889-44C1-87F9-939F7BF8B6D2}" type="datetimeFigureOut">
              <a:rPr lang="pt-BR" smtClean="0"/>
              <a:t>27/10/2026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0C0C902-E4FB-F8BA-92BB-523C315EC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6FD7BDC-120C-38BC-D4F1-9C8DD9123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EBDA8-4B74-497B-BDEA-E337E9CAFD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84371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9FD9FD-1C53-6739-A36D-39ED6B684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16248C8-73DC-1310-9178-661B4144FD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7F61A11-3F64-A4EE-297C-3C3276DEAE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7C4172D-5204-8104-E51F-0186EDBDB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583D6-D889-44C1-87F9-939F7BF8B6D2}" type="datetimeFigureOut">
              <a:rPr lang="pt-BR" smtClean="0"/>
              <a:t>27/10/2026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3D53DD9-FA1D-F1F3-5D94-AD51E5EDB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98B0F00-0A45-C258-9BE4-A95A58698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EBDA8-4B74-497B-BDEA-E337E9CAFD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02147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4322C3-E0D2-DB5A-2240-D7FF248461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0DC2262-FE01-0D4E-74A5-C936062892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C45938F-D646-625B-DA3A-A00C6871B2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E99A9FF-B325-7307-134D-D25DC7E890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4C95A3F-5E92-570A-8742-27CF9FFB72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582D0A2F-1862-001B-CB66-3A4790CD70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583D6-D889-44C1-87F9-939F7BF8B6D2}" type="datetimeFigureOut">
              <a:rPr lang="pt-BR" smtClean="0"/>
              <a:t>27/10/2026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F129EC40-28DB-28E0-EA1F-5DE0BEC445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8DC2AF6C-CEA2-0B0E-7529-B29EAC331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EBDA8-4B74-497B-BDEA-E337E9CAFD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4877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5D3852-F8C4-A7D7-026F-3F4761E6C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CC7F1A8D-0A8E-C8C9-7A1E-4C67E8E5B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583D6-D889-44C1-87F9-939F7BF8B6D2}" type="datetimeFigureOut">
              <a:rPr lang="pt-BR" smtClean="0"/>
              <a:t>27/10/2026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1CC88DE-662D-DB55-4B10-791895D2E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5693B5A-C51A-3C94-1131-D357378C4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EBDA8-4B74-497B-BDEA-E337E9CAFD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86300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F67382A0-234E-E9E8-6E22-5D677BB85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583D6-D889-44C1-87F9-939F7BF8B6D2}" type="datetimeFigureOut">
              <a:rPr lang="pt-BR" smtClean="0"/>
              <a:t>27/10/2026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D228662-5928-64A9-29D1-1A420F12E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5F391A5-8DA4-1589-81C4-9FA17FC0B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EBDA8-4B74-497B-BDEA-E337E9CAFD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109977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9F6928-92C7-C31D-C4BE-65F6ACFD6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D4ABC28-62F9-1ADE-7279-DA21F93B31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E4E7128-14C7-3685-1746-8CB1B06161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4391283-BF38-944C-063E-27B640B97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583D6-D889-44C1-87F9-939F7BF8B6D2}" type="datetimeFigureOut">
              <a:rPr lang="pt-BR" smtClean="0"/>
              <a:t>27/10/2026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3AC4C0A-676B-78CD-25CE-46E45A8DC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BDC8990-51F7-70E2-2B97-73C294FC9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EBDA8-4B74-497B-BDEA-E337E9CAFD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2712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9048CB-84DC-6675-DE1E-2B67935FB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8EA96EFB-5769-6566-EBF0-7323F75CC5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52B96F8-FC17-3934-EB20-B5DBA3E07F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FE2E3E8-4B1F-4ED3-85B2-7D0FD6717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583D6-D889-44C1-87F9-939F7BF8B6D2}" type="datetimeFigureOut">
              <a:rPr lang="pt-BR" smtClean="0"/>
              <a:t>27/10/2026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5564E55-C41B-169B-0394-BBA651D7C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AEFBD83-CB99-4ACC-4F52-6B5ED3F73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EBDA8-4B74-497B-BDEA-E337E9CAFD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7161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B4E7BC-0C6B-C385-7FF2-4157ED35D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C82C6B3-7C79-616F-02FD-DB90CFCB2B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C76AD36-0E33-EF05-4B37-8113D84B5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583D6-D889-44C1-87F9-939F7BF8B6D2}" type="datetimeFigureOut">
              <a:rPr lang="pt-BR" smtClean="0"/>
              <a:t>27/10/2026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7857B1D-8EFB-025A-41AD-2A002BA94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7A8D6B5-A9E0-E29A-0492-DD041172A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EBDA8-4B74-497B-BDEA-E337E9CAFD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32295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3928821-853D-5305-AC5B-1E7CFA4C76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DE37B7D-6962-2D42-9EEC-30B3E1736C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C5648AE-F5BA-6701-3251-6C3A8A2767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583D6-D889-44C1-87F9-939F7BF8B6D2}" type="datetimeFigureOut">
              <a:rPr lang="pt-BR" smtClean="0"/>
              <a:t>27/10/2026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DFD87AE-5702-7F88-6E95-B777CBCF5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E8E15C6-5660-D9F0-3D51-634B32651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EBDA8-4B74-497B-BDEA-E337E9CAFD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23984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7348200" h="9753600">
                <a:moveTo>
                  <a:pt x="17348200" y="0"/>
                </a:moveTo>
                <a:lnTo>
                  <a:pt x="0" y="0"/>
                </a:lnTo>
                <a:lnTo>
                  <a:pt x="0" y="9753600"/>
                </a:lnTo>
                <a:lnTo>
                  <a:pt x="17348200" y="9753600"/>
                </a:lnTo>
                <a:lnTo>
                  <a:pt x="17348200" y="0"/>
                </a:lnTo>
                <a:close/>
              </a:path>
            </a:pathLst>
          </a:custGeom>
          <a:solidFill>
            <a:srgbClr val="013744"/>
          </a:solidFill>
        </p:spPr>
        <p:txBody>
          <a:bodyPr wrap="square" lIns="0" tIns="0" rIns="0" bIns="0" rtlCol="0"/>
          <a:lstStyle/>
          <a:p>
            <a:endParaRPr sz="1265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95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10/27/2026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78252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7348200" h="9753600">
                <a:moveTo>
                  <a:pt x="17348200" y="0"/>
                </a:moveTo>
                <a:lnTo>
                  <a:pt x="0" y="0"/>
                </a:lnTo>
                <a:lnTo>
                  <a:pt x="0" y="9753600"/>
                </a:lnTo>
                <a:lnTo>
                  <a:pt x="17348200" y="9753600"/>
                </a:lnTo>
                <a:lnTo>
                  <a:pt x="17348200" y="0"/>
                </a:lnTo>
                <a:close/>
              </a:path>
            </a:pathLst>
          </a:custGeom>
          <a:solidFill>
            <a:srgbClr val="013744"/>
          </a:solidFill>
        </p:spPr>
        <p:txBody>
          <a:bodyPr wrap="square" lIns="0" tIns="0" rIns="0" bIns="0" rtlCol="0"/>
          <a:lstStyle/>
          <a:p>
            <a:endParaRPr sz="1265"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65699" y="768377"/>
            <a:ext cx="9060602" cy="345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95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8505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00" b="0" i="0">
                <a:solidFill>
                  <a:srgbClr val="093E5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73396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1B48332-BC34-072A-3069-DAC68CFCD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C9FBA08-B8D0-A3FE-58C9-B905E86AB0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434DC20-9F76-A440-32D7-31DB89F013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F583D6-D889-44C1-87F9-939F7BF8B6D2}" type="datetimeFigureOut">
              <a:rPr lang="pt-BR" smtClean="0"/>
              <a:t>27/10/2026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5C85F0E-A00C-7D24-91CE-61463AC70A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6C09528-CEDE-61A4-6661-C02F6F01F7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6EBDA8-4B74-497B-BDEA-E337E9CAFD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2288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18" Type="http://schemas.openxmlformats.org/officeDocument/2006/relationships/image" Target="../media/image29.png"/><Relationship Id="rId26" Type="http://schemas.openxmlformats.org/officeDocument/2006/relationships/image" Target="../media/image37.png"/><Relationship Id="rId3" Type="http://schemas.openxmlformats.org/officeDocument/2006/relationships/image" Target="../media/image14.png"/><Relationship Id="rId21" Type="http://schemas.openxmlformats.org/officeDocument/2006/relationships/image" Target="../media/image32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17" Type="http://schemas.openxmlformats.org/officeDocument/2006/relationships/image" Target="../media/image28.png"/><Relationship Id="rId25" Type="http://schemas.openxmlformats.org/officeDocument/2006/relationships/image" Target="../media/image36.png"/><Relationship Id="rId2" Type="http://schemas.openxmlformats.org/officeDocument/2006/relationships/image" Target="../media/image13.png"/><Relationship Id="rId16" Type="http://schemas.openxmlformats.org/officeDocument/2006/relationships/image" Target="../media/image27.png"/><Relationship Id="rId20" Type="http://schemas.openxmlformats.org/officeDocument/2006/relationships/image" Target="../media/image31.png"/><Relationship Id="rId29" Type="http://schemas.openxmlformats.org/officeDocument/2006/relationships/image" Target="../media/image4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24" Type="http://schemas.openxmlformats.org/officeDocument/2006/relationships/image" Target="../media/image35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23" Type="http://schemas.openxmlformats.org/officeDocument/2006/relationships/image" Target="../media/image34.png"/><Relationship Id="rId28" Type="http://schemas.openxmlformats.org/officeDocument/2006/relationships/image" Target="../media/image39.png"/><Relationship Id="rId10" Type="http://schemas.openxmlformats.org/officeDocument/2006/relationships/image" Target="../media/image21.png"/><Relationship Id="rId19" Type="http://schemas.openxmlformats.org/officeDocument/2006/relationships/image" Target="../media/image30.png"/><Relationship Id="rId31" Type="http://schemas.openxmlformats.org/officeDocument/2006/relationships/image" Target="../media/image42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Relationship Id="rId22" Type="http://schemas.openxmlformats.org/officeDocument/2006/relationships/image" Target="../media/image33.png"/><Relationship Id="rId27" Type="http://schemas.openxmlformats.org/officeDocument/2006/relationships/image" Target="../media/image38.png"/><Relationship Id="rId30" Type="http://schemas.openxmlformats.org/officeDocument/2006/relationships/image" Target="../media/image4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0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5.png"/><Relationship Id="rId5" Type="http://schemas.openxmlformats.org/officeDocument/2006/relationships/image" Target="../media/image54.jpg"/><Relationship Id="rId4" Type="http://schemas.openxmlformats.org/officeDocument/2006/relationships/image" Target="../media/image5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0E1879-DDC8-8BAB-3FA0-DCE137440FC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06FFA4C-F1D9-58D0-746F-909ABEB1B66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61C88D35-B390-F068-3D52-B3A75953CF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9388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FDA993C0-B86F-53EF-C8C0-00A1BBE5D6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3AAF14A0-2E59-B7C9-80B7-94E5892B29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0547" y="1000000"/>
            <a:ext cx="9144000" cy="1450000"/>
          </a:xfrm>
        </p:spPr>
        <p:txBody>
          <a:bodyPr>
            <a:norm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pt-BR" sz="3600" b="1" dirty="0"/>
              <a:t>Introdução &amp; O Cenário Atual da Advocacia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3DE36B4-1F3B-6A1A-B174-B0E05AA26D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0547" y="2600000"/>
            <a:ext cx="9144000" cy="2900000"/>
          </a:xfrm>
        </p:spPr>
        <p:txBody>
          <a:bodyPr anchor="t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pt-BR" sz="2200" b="1" dirty="0"/>
              <a:t>A maioria das bancas de advocacia ainda gerencia o financeiro olhando apenas para o passado (caixa atual e contas pagas).</a:t>
            </a:r>
          </a:p>
          <a:p>
            <a:pPr marL="285750" indent="-285750" algn="l">
              <a:spcBef>
                <a:spcPts val="1000"/>
              </a:spcBef>
              <a:buFont typeface="Arial"/>
              <a:buChar char="•"/>
            </a:pPr>
            <a:r>
              <a:rPr lang="pt-BR" sz="2000" dirty="0"/>
              <a:t>Falta de visibilidade na rentabilidade real por área/sócio.</a:t>
            </a:r>
          </a:p>
          <a:p>
            <a:pPr marL="285750" indent="-285750" algn="l">
              <a:spcBef>
                <a:spcPts val="1000"/>
              </a:spcBef>
              <a:buFont typeface="Arial"/>
              <a:buChar char="•"/>
            </a:pPr>
            <a:r>
              <a:rPr lang="pt-BR" sz="2000" dirty="0"/>
              <a:t>Dificuldade histórica em provisionar honorários de êxito e contingências judiciais.</a:t>
            </a:r>
          </a:p>
          <a:p>
            <a:pPr marL="285750" indent="-285750" algn="l">
              <a:spcBef>
                <a:spcPts val="1000"/>
              </a:spcBef>
              <a:buFont typeface="Arial"/>
              <a:buChar char="•"/>
            </a:pPr>
            <a:r>
              <a:rPr lang="pt-BR" sz="2000" dirty="0"/>
              <a:t>Planejamento orçamentário baseado em “achismos” ou planilhas estáticas.</a:t>
            </a:r>
          </a:p>
        </p:txBody>
      </p:sp>
    </p:spTree>
    <p:extLst>
      <p:ext uri="{BB962C8B-B14F-4D97-AF65-F5344CB8AC3E}">
        <p14:creationId xmlns:p14="http://schemas.microsoft.com/office/powerpoint/2010/main" val="36536354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2BAFC1-1247-499E-4A4C-B2272BCE30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8AA5B521-7005-CC71-72CE-8B334CED91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E581359F-E2CD-564D-4782-8536BB3976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3386" y="1150000"/>
            <a:ext cx="5247992" cy="1650000"/>
          </a:xfrm>
        </p:spPr>
        <p:txBody>
          <a:bodyPr>
            <a:norm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pt-BR" sz="3000" b="1" dirty="0"/>
              <a:t>Quem é a TUPI Solução Contábil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E02617A-EFDC-C429-FC67-6FABF85ABF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3386" y="2950000"/>
            <a:ext cx="5003549" cy="3350000"/>
          </a:xfrm>
        </p:spPr>
        <p:txBody>
          <a:bodyPr anchor="t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pt-BR" sz="2000" b="1" dirty="0"/>
              <a:t>A TUPI une expertise de mercado com tecnologia de ponta para transformar dados em decisões.</a:t>
            </a:r>
          </a:p>
          <a:p>
            <a:pPr marL="285750" indent="-285750" algn="l">
              <a:spcBef>
                <a:spcPts val="1000"/>
              </a:spcBef>
              <a:buFont typeface="Arial"/>
              <a:buChar char="•"/>
            </a:pPr>
            <a:r>
              <a:rPr lang="pt-BR" sz="1800" dirty="0"/>
              <a:t>Ampla carteira de escritórios de advocacia atendidos nacionalmente.</a:t>
            </a:r>
          </a:p>
          <a:p>
            <a:pPr marL="285750" indent="-285750" algn="l">
              <a:spcBef>
                <a:spcPts val="1000"/>
              </a:spcBef>
              <a:buFont typeface="Arial"/>
              <a:buChar char="•"/>
            </a:pPr>
            <a:r>
              <a:rPr lang="pt-BR" sz="1800" dirty="0"/>
              <a:t>Expertise profunda nas particularidades fiscais, societárias e financeiras do setor jurídico.</a:t>
            </a:r>
          </a:p>
          <a:p>
            <a:pPr marL="285750" indent="-285750" algn="l">
              <a:spcBef>
                <a:spcPts val="1000"/>
              </a:spcBef>
              <a:buFont typeface="Arial"/>
              <a:buChar char="•"/>
            </a:pPr>
            <a:r>
              <a:rPr lang="pt-BR" sz="1800" dirty="0"/>
              <a:t>Criação de soluções que conectam a contabilidade tradicional ao futuro da IA.</a:t>
            </a:r>
          </a:p>
        </p:txBody>
      </p:sp>
    </p:spTree>
    <p:extLst>
      <p:ext uri="{BB962C8B-B14F-4D97-AF65-F5344CB8AC3E}">
        <p14:creationId xmlns:p14="http://schemas.microsoft.com/office/powerpoint/2010/main" val="6819051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5737" y="6095046"/>
            <a:ext cx="3116725" cy="937380"/>
          </a:xfrm>
          <a:prstGeom prst="rect">
            <a:avLst/>
          </a:prstGeom>
        </p:spPr>
        <p:txBody>
          <a:bodyPr vert="horz" wrap="square" lIns="0" tIns="17851" rIns="0" bIns="0" rtlCol="0">
            <a:spAutoFit/>
          </a:bodyPr>
          <a:lstStyle/>
          <a:p>
            <a:pPr>
              <a:spcBef>
                <a:spcPts val="141"/>
              </a:spcBef>
            </a:pPr>
            <a:r>
              <a:rPr sz="2987" spc="-165" dirty="0">
                <a:solidFill>
                  <a:srgbClr val="093E51"/>
                </a:solidFill>
                <a:latin typeface="Arial Black"/>
                <a:cs typeface="Arial Black"/>
              </a:rPr>
              <a:t>Nossos</a:t>
            </a:r>
            <a:r>
              <a:rPr sz="2987" spc="-334" dirty="0">
                <a:solidFill>
                  <a:srgbClr val="093E51"/>
                </a:solidFill>
                <a:latin typeface="Arial Black"/>
                <a:cs typeface="Arial Black"/>
              </a:rPr>
              <a:t> </a:t>
            </a:r>
            <a:r>
              <a:rPr sz="2987" spc="-119" dirty="0">
                <a:solidFill>
                  <a:srgbClr val="093E51"/>
                </a:solidFill>
                <a:latin typeface="Arial Black"/>
                <a:cs typeface="Arial Black"/>
              </a:rPr>
              <a:t>serviços</a:t>
            </a:r>
            <a:endParaRPr sz="2987">
              <a:latin typeface="Arial Black"/>
              <a:cs typeface="Arial Black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" y="1674"/>
            <a:ext cx="5880006" cy="6854653"/>
            <a:chOff x="0" y="0"/>
            <a:chExt cx="8366759" cy="97536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8366540" cy="97536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0"/>
              <a:ext cx="8366759" cy="9753600"/>
            </a:xfrm>
            <a:custGeom>
              <a:avLst/>
              <a:gdLst/>
              <a:ahLst/>
              <a:cxnLst/>
              <a:rect l="l" t="t" r="r" b="b"/>
              <a:pathLst>
                <a:path w="8366759" h="9753600">
                  <a:moveTo>
                    <a:pt x="8366544" y="0"/>
                  </a:moveTo>
                  <a:lnTo>
                    <a:pt x="0" y="0"/>
                  </a:lnTo>
                  <a:lnTo>
                    <a:pt x="0" y="9753600"/>
                  </a:lnTo>
                  <a:lnTo>
                    <a:pt x="8366544" y="9753600"/>
                  </a:lnTo>
                  <a:lnTo>
                    <a:pt x="8366544" y="0"/>
                  </a:lnTo>
                  <a:close/>
                </a:path>
              </a:pathLst>
            </a:custGeom>
            <a:solidFill>
              <a:srgbClr val="EBEAEB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 sz="1265"/>
            </a:p>
          </p:txBody>
        </p:sp>
      </p:grp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xfrm>
            <a:off x="6592654" y="809058"/>
            <a:ext cx="5045488" cy="830582"/>
          </a:xfrm>
          <a:prstGeom prst="rect">
            <a:avLst/>
          </a:prstGeom>
        </p:spPr>
        <p:txBody>
          <a:bodyPr vert="horz" wrap="square" lIns="0" tIns="8479" rIns="0" bIns="0" rtlCol="0" anchor="ctr">
            <a:spAutoFit/>
          </a:bodyPr>
          <a:lstStyle/>
          <a:p>
            <a:pPr marL="8926" marR="3570">
              <a:lnSpc>
                <a:spcPct val="100000"/>
              </a:lnSpc>
              <a:spcBef>
                <a:spcPts val="67"/>
              </a:spcBef>
            </a:pPr>
            <a:r>
              <a:rPr sz="2671" spc="-127" dirty="0">
                <a:solidFill>
                  <a:srgbClr val="06497B"/>
                </a:solidFill>
              </a:rPr>
              <a:t>Gestão</a:t>
            </a:r>
            <a:r>
              <a:rPr sz="2671" spc="-305" dirty="0">
                <a:solidFill>
                  <a:srgbClr val="06497B"/>
                </a:solidFill>
              </a:rPr>
              <a:t> </a:t>
            </a:r>
            <a:r>
              <a:rPr sz="2671" spc="-49" dirty="0">
                <a:solidFill>
                  <a:srgbClr val="06497B"/>
                </a:solidFill>
              </a:rPr>
              <a:t>Contábil</a:t>
            </a:r>
            <a:r>
              <a:rPr sz="2671" spc="-305" dirty="0">
                <a:solidFill>
                  <a:srgbClr val="06497B"/>
                </a:solidFill>
              </a:rPr>
              <a:t> </a:t>
            </a:r>
            <a:r>
              <a:rPr sz="2671" spc="-148" dirty="0">
                <a:solidFill>
                  <a:srgbClr val="06497B"/>
                </a:solidFill>
              </a:rPr>
              <a:t>e</a:t>
            </a:r>
            <a:r>
              <a:rPr sz="2671" spc="-305" dirty="0">
                <a:solidFill>
                  <a:srgbClr val="06497B"/>
                </a:solidFill>
              </a:rPr>
              <a:t> </a:t>
            </a:r>
            <a:r>
              <a:rPr sz="2671" spc="-74" dirty="0">
                <a:solidFill>
                  <a:srgbClr val="06497B"/>
                </a:solidFill>
              </a:rPr>
              <a:t>Financeira </a:t>
            </a:r>
            <a:r>
              <a:rPr sz="2671" dirty="0">
                <a:solidFill>
                  <a:srgbClr val="06497B"/>
                </a:solidFill>
              </a:rPr>
              <a:t>para</a:t>
            </a:r>
            <a:r>
              <a:rPr sz="2671" spc="-323" dirty="0">
                <a:solidFill>
                  <a:srgbClr val="06497B"/>
                </a:solidFill>
              </a:rPr>
              <a:t> </a:t>
            </a:r>
            <a:r>
              <a:rPr sz="2671" spc="-39" dirty="0">
                <a:solidFill>
                  <a:srgbClr val="06497B"/>
                </a:solidFill>
              </a:rPr>
              <a:t>sua</a:t>
            </a:r>
            <a:r>
              <a:rPr sz="2671" spc="-320" dirty="0">
                <a:solidFill>
                  <a:srgbClr val="06497B"/>
                </a:solidFill>
              </a:rPr>
              <a:t> </a:t>
            </a:r>
            <a:r>
              <a:rPr sz="2671" spc="-7" dirty="0">
                <a:solidFill>
                  <a:srgbClr val="06497B"/>
                </a:solidFill>
              </a:rPr>
              <a:t>empresa</a:t>
            </a:r>
            <a:endParaRPr sz="2671"/>
          </a:p>
        </p:txBody>
      </p:sp>
      <p:grpSp>
        <p:nvGrpSpPr>
          <p:cNvPr id="8" name="object 8"/>
          <p:cNvGrpSpPr/>
          <p:nvPr/>
        </p:nvGrpSpPr>
        <p:grpSpPr>
          <a:xfrm>
            <a:off x="6867465" y="1958743"/>
            <a:ext cx="682341" cy="573006"/>
            <a:chOff x="9771830" y="2784746"/>
            <a:chExt cx="970915" cy="815340"/>
          </a:xfrm>
        </p:grpSpPr>
        <p:sp>
          <p:nvSpPr>
            <p:cNvPr id="9" name="object 9"/>
            <p:cNvSpPr/>
            <p:nvPr/>
          </p:nvSpPr>
          <p:spPr>
            <a:xfrm>
              <a:off x="9771824" y="2784753"/>
              <a:ext cx="970915" cy="815340"/>
            </a:xfrm>
            <a:custGeom>
              <a:avLst/>
              <a:gdLst/>
              <a:ahLst/>
              <a:cxnLst/>
              <a:rect l="l" t="t" r="r" b="b"/>
              <a:pathLst>
                <a:path w="970915" h="815339">
                  <a:moveTo>
                    <a:pt x="561086" y="393344"/>
                  </a:moveTo>
                  <a:lnTo>
                    <a:pt x="559663" y="385241"/>
                  </a:lnTo>
                  <a:lnTo>
                    <a:pt x="556158" y="379679"/>
                  </a:lnTo>
                  <a:lnTo>
                    <a:pt x="555485" y="378612"/>
                  </a:lnTo>
                  <a:lnTo>
                    <a:pt x="554126" y="377698"/>
                  </a:lnTo>
                  <a:lnTo>
                    <a:pt x="554126" y="384225"/>
                  </a:lnTo>
                  <a:lnTo>
                    <a:pt x="553707" y="507060"/>
                  </a:lnTo>
                  <a:lnTo>
                    <a:pt x="553669" y="518896"/>
                  </a:lnTo>
                  <a:lnTo>
                    <a:pt x="553542" y="553948"/>
                  </a:lnTo>
                  <a:lnTo>
                    <a:pt x="549122" y="558393"/>
                  </a:lnTo>
                  <a:lnTo>
                    <a:pt x="441617" y="558393"/>
                  </a:lnTo>
                  <a:lnTo>
                    <a:pt x="436981" y="553694"/>
                  </a:lnTo>
                  <a:lnTo>
                    <a:pt x="436981" y="518896"/>
                  </a:lnTo>
                  <a:lnTo>
                    <a:pt x="436968" y="468553"/>
                  </a:lnTo>
                  <a:lnTo>
                    <a:pt x="437476" y="468553"/>
                  </a:lnTo>
                  <a:lnTo>
                    <a:pt x="437489" y="383946"/>
                  </a:lnTo>
                  <a:lnTo>
                    <a:pt x="441756" y="379679"/>
                  </a:lnTo>
                  <a:lnTo>
                    <a:pt x="549579" y="379679"/>
                  </a:lnTo>
                  <a:lnTo>
                    <a:pt x="554126" y="384225"/>
                  </a:lnTo>
                  <a:lnTo>
                    <a:pt x="554126" y="377698"/>
                  </a:lnTo>
                  <a:lnTo>
                    <a:pt x="548957" y="374192"/>
                  </a:lnTo>
                  <a:lnTo>
                    <a:pt x="541705" y="372897"/>
                  </a:lnTo>
                  <a:lnTo>
                    <a:pt x="540473" y="372668"/>
                  </a:lnTo>
                  <a:lnTo>
                    <a:pt x="521741" y="372897"/>
                  </a:lnTo>
                  <a:lnTo>
                    <a:pt x="450557" y="372897"/>
                  </a:lnTo>
                  <a:lnTo>
                    <a:pt x="450532" y="248589"/>
                  </a:lnTo>
                  <a:lnTo>
                    <a:pt x="449110" y="240931"/>
                  </a:lnTo>
                  <a:lnTo>
                    <a:pt x="446239" y="236575"/>
                  </a:lnTo>
                  <a:lnTo>
                    <a:pt x="445185" y="234975"/>
                  </a:lnTo>
                  <a:lnTo>
                    <a:pt x="443445" y="233870"/>
                  </a:lnTo>
                  <a:lnTo>
                    <a:pt x="443445" y="240931"/>
                  </a:lnTo>
                  <a:lnTo>
                    <a:pt x="443382" y="372668"/>
                  </a:lnTo>
                  <a:lnTo>
                    <a:pt x="442950" y="373684"/>
                  </a:lnTo>
                  <a:lnTo>
                    <a:pt x="433031" y="378612"/>
                  </a:lnTo>
                  <a:lnTo>
                    <a:pt x="433235" y="378612"/>
                  </a:lnTo>
                  <a:lnTo>
                    <a:pt x="430326" y="384911"/>
                  </a:lnTo>
                  <a:lnTo>
                    <a:pt x="430276" y="431253"/>
                  </a:lnTo>
                  <a:lnTo>
                    <a:pt x="430161" y="518896"/>
                  </a:lnTo>
                  <a:lnTo>
                    <a:pt x="236143" y="518896"/>
                  </a:lnTo>
                  <a:lnTo>
                    <a:pt x="232206" y="514934"/>
                  </a:lnTo>
                  <a:lnTo>
                    <a:pt x="232206" y="286550"/>
                  </a:lnTo>
                  <a:lnTo>
                    <a:pt x="264045" y="286550"/>
                  </a:lnTo>
                  <a:lnTo>
                    <a:pt x="271195" y="285127"/>
                  </a:lnTo>
                  <a:lnTo>
                    <a:pt x="276910" y="281317"/>
                  </a:lnTo>
                  <a:lnTo>
                    <a:pt x="277977" y="279717"/>
                  </a:lnTo>
                  <a:lnTo>
                    <a:pt x="280746" y="275615"/>
                  </a:lnTo>
                  <a:lnTo>
                    <a:pt x="282168" y="268541"/>
                  </a:lnTo>
                  <a:lnTo>
                    <a:pt x="282282" y="243497"/>
                  </a:lnTo>
                  <a:lnTo>
                    <a:pt x="282308" y="237299"/>
                  </a:lnTo>
                  <a:lnTo>
                    <a:pt x="282460" y="236575"/>
                  </a:lnTo>
                  <a:lnTo>
                    <a:pt x="439153" y="236575"/>
                  </a:lnTo>
                  <a:lnTo>
                    <a:pt x="443445" y="240931"/>
                  </a:lnTo>
                  <a:lnTo>
                    <a:pt x="443445" y="233870"/>
                  </a:lnTo>
                  <a:lnTo>
                    <a:pt x="439178" y="231127"/>
                  </a:lnTo>
                  <a:lnTo>
                    <a:pt x="432003" y="229844"/>
                  </a:lnTo>
                  <a:lnTo>
                    <a:pt x="278701" y="229844"/>
                  </a:lnTo>
                  <a:lnTo>
                    <a:pt x="276428" y="230708"/>
                  </a:lnTo>
                  <a:lnTo>
                    <a:pt x="275348" y="231787"/>
                  </a:lnTo>
                  <a:lnTo>
                    <a:pt x="275348" y="243497"/>
                  </a:lnTo>
                  <a:lnTo>
                    <a:pt x="275323" y="267487"/>
                  </a:lnTo>
                  <a:lnTo>
                    <a:pt x="275209" y="274523"/>
                  </a:lnTo>
                  <a:lnTo>
                    <a:pt x="270916" y="279361"/>
                  </a:lnTo>
                  <a:lnTo>
                    <a:pt x="260794" y="279717"/>
                  </a:lnTo>
                  <a:lnTo>
                    <a:pt x="239141" y="279717"/>
                  </a:lnTo>
                  <a:lnTo>
                    <a:pt x="275348" y="243497"/>
                  </a:lnTo>
                  <a:lnTo>
                    <a:pt x="275348" y="231787"/>
                  </a:lnTo>
                  <a:lnTo>
                    <a:pt x="251345" y="255612"/>
                  </a:lnTo>
                  <a:lnTo>
                    <a:pt x="226428" y="280682"/>
                  </a:lnTo>
                  <a:lnTo>
                    <a:pt x="225475" y="282917"/>
                  </a:lnTo>
                  <a:lnTo>
                    <a:pt x="225361" y="513016"/>
                  </a:lnTo>
                  <a:lnTo>
                    <a:pt x="227342" y="517537"/>
                  </a:lnTo>
                  <a:lnTo>
                    <a:pt x="235407" y="525005"/>
                  </a:lnTo>
                  <a:lnTo>
                    <a:pt x="240436" y="526046"/>
                  </a:lnTo>
                  <a:lnTo>
                    <a:pt x="430136" y="526046"/>
                  </a:lnTo>
                  <a:lnTo>
                    <a:pt x="430149" y="546303"/>
                  </a:lnTo>
                  <a:lnTo>
                    <a:pt x="431520" y="553694"/>
                  </a:lnTo>
                  <a:lnTo>
                    <a:pt x="431558" y="553948"/>
                  </a:lnTo>
                  <a:lnTo>
                    <a:pt x="435470" y="559917"/>
                  </a:lnTo>
                  <a:lnTo>
                    <a:pt x="441452" y="563816"/>
                  </a:lnTo>
                  <a:lnTo>
                    <a:pt x="449097" y="565213"/>
                  </a:lnTo>
                  <a:lnTo>
                    <a:pt x="544449" y="565213"/>
                  </a:lnTo>
                  <a:lnTo>
                    <a:pt x="555434" y="562533"/>
                  </a:lnTo>
                  <a:lnTo>
                    <a:pt x="558482" y="558393"/>
                  </a:lnTo>
                  <a:lnTo>
                    <a:pt x="560692" y="555371"/>
                  </a:lnTo>
                  <a:lnTo>
                    <a:pt x="560806" y="468553"/>
                  </a:lnTo>
                  <a:lnTo>
                    <a:pt x="560857" y="431253"/>
                  </a:lnTo>
                  <a:lnTo>
                    <a:pt x="561086" y="393344"/>
                  </a:lnTo>
                  <a:close/>
                </a:path>
                <a:path w="970915" h="815339">
                  <a:moveTo>
                    <a:pt x="970788" y="416928"/>
                  </a:moveTo>
                  <a:lnTo>
                    <a:pt x="967841" y="405460"/>
                  </a:lnTo>
                  <a:lnTo>
                    <a:pt x="959015" y="396544"/>
                  </a:lnTo>
                  <a:lnTo>
                    <a:pt x="802525" y="306197"/>
                  </a:lnTo>
                  <a:lnTo>
                    <a:pt x="787450" y="259384"/>
                  </a:lnTo>
                  <a:lnTo>
                    <a:pt x="767067" y="215226"/>
                  </a:lnTo>
                  <a:lnTo>
                    <a:pt x="741768" y="174104"/>
                  </a:lnTo>
                  <a:lnTo>
                    <a:pt x="722985" y="150380"/>
                  </a:lnTo>
                  <a:lnTo>
                    <a:pt x="722985" y="407631"/>
                  </a:lnTo>
                  <a:lnTo>
                    <a:pt x="719569" y="454228"/>
                  </a:lnTo>
                  <a:lnTo>
                    <a:pt x="709637" y="498716"/>
                  </a:lnTo>
                  <a:lnTo>
                    <a:pt x="693674" y="540575"/>
                  </a:lnTo>
                  <a:lnTo>
                    <a:pt x="672185" y="579348"/>
                  </a:lnTo>
                  <a:lnTo>
                    <a:pt x="645629" y="614527"/>
                  </a:lnTo>
                  <a:lnTo>
                    <a:pt x="614527" y="645629"/>
                  </a:lnTo>
                  <a:lnTo>
                    <a:pt x="579348" y="672185"/>
                  </a:lnTo>
                  <a:lnTo>
                    <a:pt x="540575" y="693674"/>
                  </a:lnTo>
                  <a:lnTo>
                    <a:pt x="498716" y="709637"/>
                  </a:lnTo>
                  <a:lnTo>
                    <a:pt x="454228" y="719569"/>
                  </a:lnTo>
                  <a:lnTo>
                    <a:pt x="407631" y="722985"/>
                  </a:lnTo>
                  <a:lnTo>
                    <a:pt x="361035" y="719569"/>
                  </a:lnTo>
                  <a:lnTo>
                    <a:pt x="316547" y="709637"/>
                  </a:lnTo>
                  <a:lnTo>
                    <a:pt x="274688" y="693674"/>
                  </a:lnTo>
                  <a:lnTo>
                    <a:pt x="235915" y="672185"/>
                  </a:lnTo>
                  <a:lnTo>
                    <a:pt x="200736" y="645629"/>
                  </a:lnTo>
                  <a:lnTo>
                    <a:pt x="169633" y="614527"/>
                  </a:lnTo>
                  <a:lnTo>
                    <a:pt x="143078" y="579348"/>
                  </a:lnTo>
                  <a:lnTo>
                    <a:pt x="121589" y="540575"/>
                  </a:lnTo>
                  <a:lnTo>
                    <a:pt x="105625" y="498716"/>
                  </a:lnTo>
                  <a:lnTo>
                    <a:pt x="95694" y="454228"/>
                  </a:lnTo>
                  <a:lnTo>
                    <a:pt x="92278" y="407631"/>
                  </a:lnTo>
                  <a:lnTo>
                    <a:pt x="95694" y="361035"/>
                  </a:lnTo>
                  <a:lnTo>
                    <a:pt x="105625" y="316547"/>
                  </a:lnTo>
                  <a:lnTo>
                    <a:pt x="121589" y="274688"/>
                  </a:lnTo>
                  <a:lnTo>
                    <a:pt x="143078" y="235915"/>
                  </a:lnTo>
                  <a:lnTo>
                    <a:pt x="169633" y="200736"/>
                  </a:lnTo>
                  <a:lnTo>
                    <a:pt x="200736" y="169621"/>
                  </a:lnTo>
                  <a:lnTo>
                    <a:pt x="235915" y="143078"/>
                  </a:lnTo>
                  <a:lnTo>
                    <a:pt x="274688" y="121589"/>
                  </a:lnTo>
                  <a:lnTo>
                    <a:pt x="316547" y="105625"/>
                  </a:lnTo>
                  <a:lnTo>
                    <a:pt x="361035" y="95694"/>
                  </a:lnTo>
                  <a:lnTo>
                    <a:pt x="407631" y="92278"/>
                  </a:lnTo>
                  <a:lnTo>
                    <a:pt x="454228" y="95694"/>
                  </a:lnTo>
                  <a:lnTo>
                    <a:pt x="498716" y="105625"/>
                  </a:lnTo>
                  <a:lnTo>
                    <a:pt x="540575" y="121589"/>
                  </a:lnTo>
                  <a:lnTo>
                    <a:pt x="579348" y="143078"/>
                  </a:lnTo>
                  <a:lnTo>
                    <a:pt x="614527" y="169621"/>
                  </a:lnTo>
                  <a:lnTo>
                    <a:pt x="645629" y="200736"/>
                  </a:lnTo>
                  <a:lnTo>
                    <a:pt x="672185" y="235915"/>
                  </a:lnTo>
                  <a:lnTo>
                    <a:pt x="693674" y="274688"/>
                  </a:lnTo>
                  <a:lnTo>
                    <a:pt x="709637" y="316547"/>
                  </a:lnTo>
                  <a:lnTo>
                    <a:pt x="719569" y="361035"/>
                  </a:lnTo>
                  <a:lnTo>
                    <a:pt x="722985" y="407631"/>
                  </a:lnTo>
                  <a:lnTo>
                    <a:pt x="722985" y="150380"/>
                  </a:lnTo>
                  <a:lnTo>
                    <a:pt x="711923" y="136398"/>
                  </a:lnTo>
                  <a:lnTo>
                    <a:pt x="677913" y="102489"/>
                  </a:lnTo>
                  <a:lnTo>
                    <a:pt x="664921" y="92278"/>
                  </a:lnTo>
                  <a:lnTo>
                    <a:pt x="640118" y="72758"/>
                  </a:lnTo>
                  <a:lnTo>
                    <a:pt x="598906" y="47574"/>
                  </a:lnTo>
                  <a:lnTo>
                    <a:pt x="554685" y="27330"/>
                  </a:lnTo>
                  <a:lnTo>
                    <a:pt x="507809" y="12395"/>
                  </a:lnTo>
                  <a:lnTo>
                    <a:pt x="458660" y="3162"/>
                  </a:lnTo>
                  <a:lnTo>
                    <a:pt x="407631" y="0"/>
                  </a:lnTo>
                  <a:lnTo>
                    <a:pt x="360095" y="2743"/>
                  </a:lnTo>
                  <a:lnTo>
                    <a:pt x="314159" y="10769"/>
                  </a:lnTo>
                  <a:lnTo>
                    <a:pt x="270154" y="23761"/>
                  </a:lnTo>
                  <a:lnTo>
                    <a:pt x="228358" y="41427"/>
                  </a:lnTo>
                  <a:lnTo>
                    <a:pt x="189103" y="63461"/>
                  </a:lnTo>
                  <a:lnTo>
                    <a:pt x="152679" y="89547"/>
                  </a:lnTo>
                  <a:lnTo>
                    <a:pt x="119392" y="119392"/>
                  </a:lnTo>
                  <a:lnTo>
                    <a:pt x="89547" y="152679"/>
                  </a:lnTo>
                  <a:lnTo>
                    <a:pt x="63461" y="189103"/>
                  </a:lnTo>
                  <a:lnTo>
                    <a:pt x="41427" y="228371"/>
                  </a:lnTo>
                  <a:lnTo>
                    <a:pt x="23761" y="270154"/>
                  </a:lnTo>
                  <a:lnTo>
                    <a:pt x="10769" y="314172"/>
                  </a:lnTo>
                  <a:lnTo>
                    <a:pt x="2743" y="360095"/>
                  </a:lnTo>
                  <a:lnTo>
                    <a:pt x="127" y="405460"/>
                  </a:lnTo>
                  <a:lnTo>
                    <a:pt x="0" y="407631"/>
                  </a:lnTo>
                  <a:lnTo>
                    <a:pt x="2692" y="454228"/>
                  </a:lnTo>
                  <a:lnTo>
                    <a:pt x="2743" y="455168"/>
                  </a:lnTo>
                  <a:lnTo>
                    <a:pt x="10769" y="501103"/>
                  </a:lnTo>
                  <a:lnTo>
                    <a:pt x="23761" y="545109"/>
                  </a:lnTo>
                  <a:lnTo>
                    <a:pt x="41427" y="586892"/>
                  </a:lnTo>
                  <a:lnTo>
                    <a:pt x="63461" y="626160"/>
                  </a:lnTo>
                  <a:lnTo>
                    <a:pt x="89547" y="662584"/>
                  </a:lnTo>
                  <a:lnTo>
                    <a:pt x="119392" y="695871"/>
                  </a:lnTo>
                  <a:lnTo>
                    <a:pt x="152679" y="725716"/>
                  </a:lnTo>
                  <a:lnTo>
                    <a:pt x="189103" y="751801"/>
                  </a:lnTo>
                  <a:lnTo>
                    <a:pt x="228358" y="773836"/>
                  </a:lnTo>
                  <a:lnTo>
                    <a:pt x="270154" y="791502"/>
                  </a:lnTo>
                  <a:lnTo>
                    <a:pt x="314159" y="804494"/>
                  </a:lnTo>
                  <a:lnTo>
                    <a:pt x="360095" y="812520"/>
                  </a:lnTo>
                  <a:lnTo>
                    <a:pt x="407631" y="815263"/>
                  </a:lnTo>
                  <a:lnTo>
                    <a:pt x="456514" y="812355"/>
                  </a:lnTo>
                  <a:lnTo>
                    <a:pt x="503682" y="803884"/>
                  </a:lnTo>
                  <a:lnTo>
                    <a:pt x="548792" y="790143"/>
                  </a:lnTo>
                  <a:lnTo>
                    <a:pt x="591527" y="771499"/>
                  </a:lnTo>
                  <a:lnTo>
                    <a:pt x="631545" y="748284"/>
                  </a:lnTo>
                  <a:lnTo>
                    <a:pt x="665594" y="722985"/>
                  </a:lnTo>
                  <a:lnTo>
                    <a:pt x="668528" y="720813"/>
                  </a:lnTo>
                  <a:lnTo>
                    <a:pt x="702119" y="689419"/>
                  </a:lnTo>
                  <a:lnTo>
                    <a:pt x="732015" y="654456"/>
                  </a:lnTo>
                  <a:lnTo>
                    <a:pt x="757847" y="616229"/>
                  </a:lnTo>
                  <a:lnTo>
                    <a:pt x="779322" y="575106"/>
                  </a:lnTo>
                  <a:lnTo>
                    <a:pt x="796074" y="531393"/>
                  </a:lnTo>
                  <a:lnTo>
                    <a:pt x="959015" y="437324"/>
                  </a:lnTo>
                  <a:lnTo>
                    <a:pt x="967841" y="428396"/>
                  </a:lnTo>
                  <a:lnTo>
                    <a:pt x="970788" y="416928"/>
                  </a:lnTo>
                  <a:close/>
                </a:path>
              </a:pathLst>
            </a:custGeom>
            <a:solidFill>
              <a:srgbClr val="06497B"/>
            </a:solidFill>
          </p:spPr>
          <p:txBody>
            <a:bodyPr wrap="square" lIns="0" tIns="0" rIns="0" bIns="0" rtlCol="0"/>
            <a:lstStyle/>
            <a:p>
              <a:endParaRPr sz="1265"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030274" y="3066689"/>
              <a:ext cx="159258" cy="19211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219448" y="3174771"/>
              <a:ext cx="96138" cy="158153"/>
            </a:xfrm>
            <a:prstGeom prst="rect">
              <a:avLst/>
            </a:prstGeom>
          </p:spPr>
        </p:pic>
      </p:grpSp>
      <p:sp>
        <p:nvSpPr>
          <p:cNvPr id="18" name="object 18"/>
          <p:cNvSpPr/>
          <p:nvPr/>
        </p:nvSpPr>
        <p:spPr>
          <a:xfrm>
            <a:off x="6601585" y="2204792"/>
            <a:ext cx="174490" cy="3553174"/>
          </a:xfrm>
          <a:custGeom>
            <a:avLst/>
            <a:gdLst/>
            <a:ahLst/>
            <a:cxnLst/>
            <a:rect l="l" t="t" r="r" b="b"/>
            <a:pathLst>
              <a:path w="248284" h="5055870">
                <a:moveTo>
                  <a:pt x="247865" y="0"/>
                </a:moveTo>
                <a:lnTo>
                  <a:pt x="0" y="0"/>
                </a:lnTo>
                <a:lnTo>
                  <a:pt x="0" y="36830"/>
                </a:lnTo>
                <a:lnTo>
                  <a:pt x="0" y="5019040"/>
                </a:lnTo>
                <a:lnTo>
                  <a:pt x="0" y="5055870"/>
                </a:lnTo>
                <a:lnTo>
                  <a:pt x="247865" y="5055870"/>
                </a:lnTo>
                <a:lnTo>
                  <a:pt x="247865" y="5019040"/>
                </a:lnTo>
                <a:lnTo>
                  <a:pt x="36296" y="5019040"/>
                </a:lnTo>
                <a:lnTo>
                  <a:pt x="36296" y="3479254"/>
                </a:lnTo>
                <a:lnTo>
                  <a:pt x="238582" y="3479254"/>
                </a:lnTo>
                <a:lnTo>
                  <a:pt x="238582" y="3442957"/>
                </a:lnTo>
                <a:lnTo>
                  <a:pt x="36296" y="3442957"/>
                </a:lnTo>
                <a:lnTo>
                  <a:pt x="36296" y="1687969"/>
                </a:lnTo>
                <a:lnTo>
                  <a:pt x="238582" y="1687969"/>
                </a:lnTo>
                <a:lnTo>
                  <a:pt x="238582" y="1651673"/>
                </a:lnTo>
                <a:lnTo>
                  <a:pt x="36296" y="1651673"/>
                </a:lnTo>
                <a:lnTo>
                  <a:pt x="36296" y="36830"/>
                </a:lnTo>
                <a:lnTo>
                  <a:pt x="247865" y="36830"/>
                </a:lnTo>
                <a:lnTo>
                  <a:pt x="247865" y="0"/>
                </a:lnTo>
                <a:close/>
              </a:path>
            </a:pathLst>
          </a:custGeom>
          <a:solidFill>
            <a:srgbClr val="06497B"/>
          </a:solidFill>
        </p:spPr>
        <p:txBody>
          <a:bodyPr wrap="square" lIns="0" tIns="0" rIns="0" bIns="0" rtlCol="0"/>
          <a:lstStyle/>
          <a:p>
            <a:endParaRPr sz="1265"/>
          </a:p>
        </p:txBody>
      </p:sp>
      <p:sp>
        <p:nvSpPr>
          <p:cNvPr id="16" name="object 16"/>
          <p:cNvSpPr/>
          <p:nvPr/>
        </p:nvSpPr>
        <p:spPr>
          <a:xfrm>
            <a:off x="6867497" y="3113471"/>
            <a:ext cx="682341" cy="573006"/>
          </a:xfrm>
          <a:custGeom>
            <a:avLst/>
            <a:gdLst/>
            <a:ahLst/>
            <a:cxnLst/>
            <a:rect l="l" t="t" r="r" b="b"/>
            <a:pathLst>
              <a:path w="970915" h="815339">
                <a:moveTo>
                  <a:pt x="364058" y="364299"/>
                </a:moveTo>
                <a:lnTo>
                  <a:pt x="363893" y="357847"/>
                </a:lnTo>
                <a:lnTo>
                  <a:pt x="361416" y="355777"/>
                </a:lnTo>
                <a:lnTo>
                  <a:pt x="341490" y="355739"/>
                </a:lnTo>
                <a:lnTo>
                  <a:pt x="330581" y="355701"/>
                </a:lnTo>
                <a:lnTo>
                  <a:pt x="321259" y="355790"/>
                </a:lnTo>
                <a:lnTo>
                  <a:pt x="318884" y="357987"/>
                </a:lnTo>
                <a:lnTo>
                  <a:pt x="319024" y="364515"/>
                </a:lnTo>
                <a:lnTo>
                  <a:pt x="321297" y="366623"/>
                </a:lnTo>
                <a:lnTo>
                  <a:pt x="361569" y="366623"/>
                </a:lnTo>
                <a:lnTo>
                  <a:pt x="364058" y="364299"/>
                </a:lnTo>
                <a:close/>
              </a:path>
              <a:path w="970915" h="815339">
                <a:moveTo>
                  <a:pt x="389686" y="335064"/>
                </a:moveTo>
                <a:lnTo>
                  <a:pt x="387604" y="332905"/>
                </a:lnTo>
                <a:lnTo>
                  <a:pt x="383349" y="332473"/>
                </a:lnTo>
                <a:lnTo>
                  <a:pt x="327850" y="332511"/>
                </a:lnTo>
                <a:lnTo>
                  <a:pt x="321348" y="332701"/>
                </a:lnTo>
                <a:lnTo>
                  <a:pt x="318998" y="334746"/>
                </a:lnTo>
                <a:lnTo>
                  <a:pt x="318922" y="341414"/>
                </a:lnTo>
                <a:lnTo>
                  <a:pt x="321183" y="343573"/>
                </a:lnTo>
                <a:lnTo>
                  <a:pt x="353910" y="343636"/>
                </a:lnTo>
                <a:lnTo>
                  <a:pt x="378637" y="343725"/>
                </a:lnTo>
                <a:lnTo>
                  <a:pt x="387667" y="343458"/>
                </a:lnTo>
                <a:lnTo>
                  <a:pt x="389636" y="341363"/>
                </a:lnTo>
                <a:lnTo>
                  <a:pt x="389686" y="335064"/>
                </a:lnTo>
                <a:close/>
              </a:path>
              <a:path w="970915" h="815339">
                <a:moveTo>
                  <a:pt x="508419" y="403834"/>
                </a:moveTo>
                <a:lnTo>
                  <a:pt x="507923" y="397916"/>
                </a:lnTo>
                <a:lnTo>
                  <a:pt x="506234" y="396049"/>
                </a:lnTo>
                <a:lnTo>
                  <a:pt x="503110" y="395770"/>
                </a:lnTo>
                <a:lnTo>
                  <a:pt x="325069" y="395693"/>
                </a:lnTo>
                <a:lnTo>
                  <a:pt x="318262" y="396049"/>
                </a:lnTo>
                <a:lnTo>
                  <a:pt x="316674" y="398005"/>
                </a:lnTo>
                <a:lnTo>
                  <a:pt x="316204" y="403885"/>
                </a:lnTo>
                <a:lnTo>
                  <a:pt x="318477" y="406311"/>
                </a:lnTo>
                <a:lnTo>
                  <a:pt x="321513" y="406615"/>
                </a:lnTo>
                <a:lnTo>
                  <a:pt x="411797" y="406654"/>
                </a:lnTo>
                <a:lnTo>
                  <a:pt x="502094" y="406730"/>
                </a:lnTo>
                <a:lnTo>
                  <a:pt x="506196" y="406273"/>
                </a:lnTo>
                <a:lnTo>
                  <a:pt x="508419" y="403834"/>
                </a:lnTo>
                <a:close/>
              </a:path>
              <a:path w="970915" h="815339">
                <a:moveTo>
                  <a:pt x="508469" y="429869"/>
                </a:moveTo>
                <a:lnTo>
                  <a:pt x="507873" y="423951"/>
                </a:lnTo>
                <a:lnTo>
                  <a:pt x="506145" y="422173"/>
                </a:lnTo>
                <a:lnTo>
                  <a:pt x="503174" y="421919"/>
                </a:lnTo>
                <a:lnTo>
                  <a:pt x="412521" y="421843"/>
                </a:lnTo>
                <a:lnTo>
                  <a:pt x="325145" y="421843"/>
                </a:lnTo>
                <a:lnTo>
                  <a:pt x="318325" y="422160"/>
                </a:lnTo>
                <a:lnTo>
                  <a:pt x="316611" y="424065"/>
                </a:lnTo>
                <a:lnTo>
                  <a:pt x="316331" y="430161"/>
                </a:lnTo>
                <a:lnTo>
                  <a:pt x="318135" y="432066"/>
                </a:lnTo>
                <a:lnTo>
                  <a:pt x="322148" y="432955"/>
                </a:lnTo>
                <a:lnTo>
                  <a:pt x="502691" y="432968"/>
                </a:lnTo>
                <a:lnTo>
                  <a:pt x="506742" y="431863"/>
                </a:lnTo>
                <a:lnTo>
                  <a:pt x="508469" y="429869"/>
                </a:lnTo>
                <a:close/>
              </a:path>
              <a:path w="970915" h="815339">
                <a:moveTo>
                  <a:pt x="558279" y="311416"/>
                </a:moveTo>
                <a:lnTo>
                  <a:pt x="549859" y="330771"/>
                </a:lnTo>
                <a:lnTo>
                  <a:pt x="545465" y="366141"/>
                </a:lnTo>
                <a:lnTo>
                  <a:pt x="550100" y="401370"/>
                </a:lnTo>
                <a:lnTo>
                  <a:pt x="550164" y="401878"/>
                </a:lnTo>
                <a:lnTo>
                  <a:pt x="558279" y="423189"/>
                </a:lnTo>
                <a:lnTo>
                  <a:pt x="558279" y="311416"/>
                </a:lnTo>
                <a:close/>
              </a:path>
              <a:path w="970915" h="815339">
                <a:moveTo>
                  <a:pt x="596303" y="269481"/>
                </a:moveTo>
                <a:lnTo>
                  <a:pt x="594423" y="260172"/>
                </a:lnTo>
                <a:lnTo>
                  <a:pt x="591591" y="255981"/>
                </a:lnTo>
                <a:lnTo>
                  <a:pt x="589114" y="252298"/>
                </a:lnTo>
                <a:lnTo>
                  <a:pt x="585812" y="250075"/>
                </a:lnTo>
                <a:lnTo>
                  <a:pt x="585812" y="493547"/>
                </a:lnTo>
                <a:lnTo>
                  <a:pt x="585546" y="497522"/>
                </a:lnTo>
                <a:lnTo>
                  <a:pt x="585431" y="501040"/>
                </a:lnTo>
                <a:lnTo>
                  <a:pt x="585571" y="506006"/>
                </a:lnTo>
                <a:lnTo>
                  <a:pt x="583526" y="517156"/>
                </a:lnTo>
                <a:lnTo>
                  <a:pt x="577977" y="520763"/>
                </a:lnTo>
                <a:lnTo>
                  <a:pt x="569036" y="521246"/>
                </a:lnTo>
                <a:lnTo>
                  <a:pt x="459435" y="521246"/>
                </a:lnTo>
                <a:lnTo>
                  <a:pt x="459435" y="552437"/>
                </a:lnTo>
                <a:lnTo>
                  <a:pt x="368084" y="552437"/>
                </a:lnTo>
                <a:lnTo>
                  <a:pt x="369531" y="545731"/>
                </a:lnTo>
                <a:lnTo>
                  <a:pt x="370789" y="539407"/>
                </a:lnTo>
                <a:lnTo>
                  <a:pt x="372529" y="532549"/>
                </a:lnTo>
                <a:lnTo>
                  <a:pt x="374421" y="532180"/>
                </a:lnTo>
                <a:lnTo>
                  <a:pt x="454964" y="532180"/>
                </a:lnTo>
                <a:lnTo>
                  <a:pt x="459435" y="552437"/>
                </a:lnTo>
                <a:lnTo>
                  <a:pt x="459435" y="521246"/>
                </a:lnTo>
                <a:lnTo>
                  <a:pt x="239776" y="521246"/>
                </a:lnTo>
                <a:lnTo>
                  <a:pt x="233654" y="514146"/>
                </a:lnTo>
                <a:lnTo>
                  <a:pt x="234670" y="501040"/>
                </a:lnTo>
                <a:lnTo>
                  <a:pt x="234442" y="497522"/>
                </a:lnTo>
                <a:lnTo>
                  <a:pt x="234442" y="493547"/>
                </a:lnTo>
                <a:lnTo>
                  <a:pt x="396316" y="493547"/>
                </a:lnTo>
                <a:lnTo>
                  <a:pt x="399999" y="493166"/>
                </a:lnTo>
                <a:lnTo>
                  <a:pt x="400659" y="493166"/>
                </a:lnTo>
                <a:lnTo>
                  <a:pt x="402501" y="491299"/>
                </a:lnTo>
                <a:lnTo>
                  <a:pt x="402628" y="488200"/>
                </a:lnTo>
                <a:lnTo>
                  <a:pt x="402742" y="485140"/>
                </a:lnTo>
                <a:lnTo>
                  <a:pt x="400926" y="483222"/>
                </a:lnTo>
                <a:lnTo>
                  <a:pt x="397675" y="482536"/>
                </a:lnTo>
                <a:lnTo>
                  <a:pt x="396709" y="482333"/>
                </a:lnTo>
                <a:lnTo>
                  <a:pt x="394855" y="482536"/>
                </a:lnTo>
                <a:lnTo>
                  <a:pt x="234442" y="482536"/>
                </a:lnTo>
                <a:lnTo>
                  <a:pt x="234556" y="271030"/>
                </a:lnTo>
                <a:lnTo>
                  <a:pt x="248437" y="255981"/>
                </a:lnTo>
                <a:lnTo>
                  <a:pt x="258965" y="257009"/>
                </a:lnTo>
                <a:lnTo>
                  <a:pt x="308851" y="266839"/>
                </a:lnTo>
                <a:lnTo>
                  <a:pt x="348869" y="272249"/>
                </a:lnTo>
                <a:lnTo>
                  <a:pt x="255816" y="272249"/>
                </a:lnTo>
                <a:lnTo>
                  <a:pt x="250355" y="277698"/>
                </a:lnTo>
                <a:lnTo>
                  <a:pt x="250355" y="460679"/>
                </a:lnTo>
                <a:lnTo>
                  <a:pt x="256019" y="466331"/>
                </a:lnTo>
                <a:lnTo>
                  <a:pt x="557872" y="466331"/>
                </a:lnTo>
                <a:lnTo>
                  <a:pt x="565594" y="464362"/>
                </a:lnTo>
                <a:lnTo>
                  <a:pt x="569175" y="458584"/>
                </a:lnTo>
                <a:lnTo>
                  <a:pt x="568909" y="455066"/>
                </a:lnTo>
                <a:lnTo>
                  <a:pt x="568515" y="450011"/>
                </a:lnTo>
                <a:lnTo>
                  <a:pt x="568452" y="449135"/>
                </a:lnTo>
                <a:lnTo>
                  <a:pt x="563245" y="436257"/>
                </a:lnTo>
                <a:lnTo>
                  <a:pt x="558279" y="423189"/>
                </a:lnTo>
                <a:lnTo>
                  <a:pt x="558279" y="455066"/>
                </a:lnTo>
                <a:lnTo>
                  <a:pt x="541185" y="455066"/>
                </a:lnTo>
                <a:lnTo>
                  <a:pt x="541058" y="452361"/>
                </a:lnTo>
                <a:lnTo>
                  <a:pt x="540766" y="450011"/>
                </a:lnTo>
                <a:lnTo>
                  <a:pt x="541439" y="447306"/>
                </a:lnTo>
                <a:lnTo>
                  <a:pt x="543280" y="436257"/>
                </a:lnTo>
                <a:lnTo>
                  <a:pt x="543521" y="425170"/>
                </a:lnTo>
                <a:lnTo>
                  <a:pt x="542632" y="414032"/>
                </a:lnTo>
                <a:lnTo>
                  <a:pt x="540931" y="401878"/>
                </a:lnTo>
                <a:lnTo>
                  <a:pt x="540854" y="401370"/>
                </a:lnTo>
                <a:lnTo>
                  <a:pt x="541210" y="399770"/>
                </a:lnTo>
                <a:lnTo>
                  <a:pt x="540270" y="395605"/>
                </a:lnTo>
                <a:lnTo>
                  <a:pt x="540232" y="395389"/>
                </a:lnTo>
                <a:lnTo>
                  <a:pt x="538365" y="393547"/>
                </a:lnTo>
                <a:lnTo>
                  <a:pt x="532244" y="393839"/>
                </a:lnTo>
                <a:lnTo>
                  <a:pt x="530364" y="395605"/>
                </a:lnTo>
                <a:lnTo>
                  <a:pt x="530085" y="398741"/>
                </a:lnTo>
                <a:lnTo>
                  <a:pt x="530009" y="455066"/>
                </a:lnTo>
                <a:lnTo>
                  <a:pt x="291909" y="455066"/>
                </a:lnTo>
                <a:lnTo>
                  <a:pt x="291909" y="311416"/>
                </a:lnTo>
                <a:lnTo>
                  <a:pt x="530009" y="311416"/>
                </a:lnTo>
                <a:lnTo>
                  <a:pt x="530059" y="373837"/>
                </a:lnTo>
                <a:lnTo>
                  <a:pt x="530339" y="377088"/>
                </a:lnTo>
                <a:lnTo>
                  <a:pt x="532422" y="379107"/>
                </a:lnTo>
                <a:lnTo>
                  <a:pt x="538391" y="379107"/>
                </a:lnTo>
                <a:lnTo>
                  <a:pt x="540715" y="377088"/>
                </a:lnTo>
                <a:lnTo>
                  <a:pt x="541121" y="371424"/>
                </a:lnTo>
                <a:lnTo>
                  <a:pt x="540994" y="368871"/>
                </a:lnTo>
                <a:lnTo>
                  <a:pt x="540994" y="311416"/>
                </a:lnTo>
                <a:lnTo>
                  <a:pt x="540994" y="305282"/>
                </a:lnTo>
                <a:lnTo>
                  <a:pt x="536003" y="300240"/>
                </a:lnTo>
                <a:lnTo>
                  <a:pt x="285521" y="300240"/>
                </a:lnTo>
                <a:lnTo>
                  <a:pt x="280479" y="305282"/>
                </a:lnTo>
                <a:lnTo>
                  <a:pt x="280479" y="455066"/>
                </a:lnTo>
                <a:lnTo>
                  <a:pt x="261607" y="455066"/>
                </a:lnTo>
                <a:lnTo>
                  <a:pt x="261607" y="283552"/>
                </a:lnTo>
                <a:lnTo>
                  <a:pt x="558279" y="283552"/>
                </a:lnTo>
                <a:lnTo>
                  <a:pt x="558279" y="311213"/>
                </a:lnTo>
                <a:lnTo>
                  <a:pt x="564146" y="297573"/>
                </a:lnTo>
                <a:lnTo>
                  <a:pt x="568642" y="287769"/>
                </a:lnTo>
                <a:lnTo>
                  <a:pt x="568934" y="283552"/>
                </a:lnTo>
                <a:lnTo>
                  <a:pt x="569188" y="280009"/>
                </a:lnTo>
                <a:lnTo>
                  <a:pt x="566242" y="274701"/>
                </a:lnTo>
                <a:lnTo>
                  <a:pt x="560247" y="272249"/>
                </a:lnTo>
                <a:lnTo>
                  <a:pt x="486905" y="272249"/>
                </a:lnTo>
                <a:lnTo>
                  <a:pt x="509485" y="269481"/>
                </a:lnTo>
                <a:lnTo>
                  <a:pt x="558596" y="257797"/>
                </a:lnTo>
                <a:lnTo>
                  <a:pt x="569531" y="255981"/>
                </a:lnTo>
                <a:lnTo>
                  <a:pt x="570115" y="255981"/>
                </a:lnTo>
                <a:lnTo>
                  <a:pt x="578713" y="257797"/>
                </a:lnTo>
                <a:lnTo>
                  <a:pt x="578396" y="257797"/>
                </a:lnTo>
                <a:lnTo>
                  <a:pt x="583628" y="262839"/>
                </a:lnTo>
                <a:lnTo>
                  <a:pt x="585470" y="271030"/>
                </a:lnTo>
                <a:lnTo>
                  <a:pt x="585482" y="482536"/>
                </a:lnTo>
                <a:lnTo>
                  <a:pt x="423989" y="482536"/>
                </a:lnTo>
                <a:lnTo>
                  <a:pt x="420890" y="482841"/>
                </a:lnTo>
                <a:lnTo>
                  <a:pt x="418757" y="485140"/>
                </a:lnTo>
                <a:lnTo>
                  <a:pt x="418744" y="490931"/>
                </a:lnTo>
                <a:lnTo>
                  <a:pt x="420878" y="493166"/>
                </a:lnTo>
                <a:lnTo>
                  <a:pt x="425335" y="493547"/>
                </a:lnTo>
                <a:lnTo>
                  <a:pt x="585812" y="493547"/>
                </a:lnTo>
                <a:lnTo>
                  <a:pt x="585812" y="250075"/>
                </a:lnTo>
                <a:lnTo>
                  <a:pt x="581240" y="246989"/>
                </a:lnTo>
                <a:lnTo>
                  <a:pt x="571601" y="245046"/>
                </a:lnTo>
                <a:lnTo>
                  <a:pt x="248297" y="245046"/>
                </a:lnTo>
                <a:lnTo>
                  <a:pt x="224396" y="262839"/>
                </a:lnTo>
                <a:lnTo>
                  <a:pt x="223926" y="263740"/>
                </a:lnTo>
                <a:lnTo>
                  <a:pt x="223532" y="264680"/>
                </a:lnTo>
                <a:lnTo>
                  <a:pt x="223532" y="512292"/>
                </a:lnTo>
                <a:lnTo>
                  <a:pt x="223913" y="513219"/>
                </a:lnTo>
                <a:lnTo>
                  <a:pt x="224358" y="514146"/>
                </a:lnTo>
                <a:lnTo>
                  <a:pt x="224701" y="515086"/>
                </a:lnTo>
                <a:lnTo>
                  <a:pt x="228130" y="521779"/>
                </a:lnTo>
                <a:lnTo>
                  <a:pt x="233108" y="527100"/>
                </a:lnTo>
                <a:lnTo>
                  <a:pt x="239369" y="530631"/>
                </a:lnTo>
                <a:lnTo>
                  <a:pt x="247967" y="532180"/>
                </a:lnTo>
                <a:lnTo>
                  <a:pt x="361086" y="532180"/>
                </a:lnTo>
                <a:lnTo>
                  <a:pt x="356692" y="552437"/>
                </a:lnTo>
                <a:lnTo>
                  <a:pt x="334162" y="552437"/>
                </a:lnTo>
                <a:lnTo>
                  <a:pt x="324967" y="554316"/>
                </a:lnTo>
                <a:lnTo>
                  <a:pt x="317322" y="559511"/>
                </a:lnTo>
                <a:lnTo>
                  <a:pt x="312153" y="567182"/>
                </a:lnTo>
                <a:lnTo>
                  <a:pt x="310248" y="576567"/>
                </a:lnTo>
                <a:lnTo>
                  <a:pt x="310375" y="593940"/>
                </a:lnTo>
                <a:lnTo>
                  <a:pt x="313944" y="597471"/>
                </a:lnTo>
                <a:lnTo>
                  <a:pt x="512851" y="597471"/>
                </a:lnTo>
                <a:lnTo>
                  <a:pt x="516953" y="593521"/>
                </a:lnTo>
                <a:lnTo>
                  <a:pt x="516978" y="586333"/>
                </a:lnTo>
                <a:lnTo>
                  <a:pt x="517029" y="574230"/>
                </a:lnTo>
                <a:lnTo>
                  <a:pt x="515112" y="565835"/>
                </a:lnTo>
                <a:lnTo>
                  <a:pt x="513435" y="563435"/>
                </a:lnTo>
                <a:lnTo>
                  <a:pt x="510311" y="558952"/>
                </a:lnTo>
                <a:lnTo>
                  <a:pt x="506107" y="556133"/>
                </a:lnTo>
                <a:lnTo>
                  <a:pt x="506107" y="586333"/>
                </a:lnTo>
                <a:lnTo>
                  <a:pt x="321398" y="586333"/>
                </a:lnTo>
                <a:lnTo>
                  <a:pt x="321398" y="582053"/>
                </a:lnTo>
                <a:lnTo>
                  <a:pt x="321106" y="577926"/>
                </a:lnTo>
                <a:lnTo>
                  <a:pt x="321995" y="568223"/>
                </a:lnTo>
                <a:lnTo>
                  <a:pt x="325970" y="564426"/>
                </a:lnTo>
                <a:lnTo>
                  <a:pt x="332676" y="563435"/>
                </a:lnTo>
                <a:lnTo>
                  <a:pt x="499783" y="563435"/>
                </a:lnTo>
                <a:lnTo>
                  <a:pt x="504266" y="566483"/>
                </a:lnTo>
                <a:lnTo>
                  <a:pt x="505790" y="572338"/>
                </a:lnTo>
                <a:lnTo>
                  <a:pt x="506082" y="573532"/>
                </a:lnTo>
                <a:lnTo>
                  <a:pt x="506107" y="586333"/>
                </a:lnTo>
                <a:lnTo>
                  <a:pt x="506107" y="556133"/>
                </a:lnTo>
                <a:lnTo>
                  <a:pt x="503428" y="554316"/>
                </a:lnTo>
                <a:lnTo>
                  <a:pt x="503593" y="554316"/>
                </a:lnTo>
                <a:lnTo>
                  <a:pt x="494906" y="552437"/>
                </a:lnTo>
                <a:lnTo>
                  <a:pt x="470763" y="552437"/>
                </a:lnTo>
                <a:lnTo>
                  <a:pt x="466458" y="532549"/>
                </a:lnTo>
                <a:lnTo>
                  <a:pt x="466369" y="532180"/>
                </a:lnTo>
                <a:lnTo>
                  <a:pt x="569874" y="532180"/>
                </a:lnTo>
                <a:lnTo>
                  <a:pt x="580263" y="530479"/>
                </a:lnTo>
                <a:lnTo>
                  <a:pt x="596290" y="510413"/>
                </a:lnTo>
                <a:lnTo>
                  <a:pt x="596303" y="269481"/>
                </a:lnTo>
                <a:close/>
              </a:path>
              <a:path w="970915" h="815339">
                <a:moveTo>
                  <a:pt x="970737" y="416420"/>
                </a:moveTo>
                <a:lnTo>
                  <a:pt x="967790" y="404952"/>
                </a:lnTo>
                <a:lnTo>
                  <a:pt x="958964" y="396024"/>
                </a:lnTo>
                <a:lnTo>
                  <a:pt x="802474" y="305689"/>
                </a:lnTo>
                <a:lnTo>
                  <a:pt x="788035" y="260527"/>
                </a:lnTo>
                <a:lnTo>
                  <a:pt x="768667" y="217830"/>
                </a:lnTo>
                <a:lnTo>
                  <a:pt x="744702" y="177914"/>
                </a:lnTo>
                <a:lnTo>
                  <a:pt x="722668" y="149212"/>
                </a:lnTo>
                <a:lnTo>
                  <a:pt x="722668" y="393928"/>
                </a:lnTo>
                <a:lnTo>
                  <a:pt x="721410" y="436816"/>
                </a:lnTo>
                <a:lnTo>
                  <a:pt x="712698" y="487337"/>
                </a:lnTo>
                <a:lnTo>
                  <a:pt x="696912" y="532663"/>
                </a:lnTo>
                <a:lnTo>
                  <a:pt x="674636" y="574636"/>
                </a:lnTo>
                <a:lnTo>
                  <a:pt x="646493" y="612635"/>
                </a:lnTo>
                <a:lnTo>
                  <a:pt x="613105" y="646023"/>
                </a:lnTo>
                <a:lnTo>
                  <a:pt x="575106" y="674179"/>
                </a:lnTo>
                <a:lnTo>
                  <a:pt x="533133" y="696455"/>
                </a:lnTo>
                <a:lnTo>
                  <a:pt x="487807" y="712228"/>
                </a:lnTo>
                <a:lnTo>
                  <a:pt x="439762" y="720877"/>
                </a:lnTo>
                <a:lnTo>
                  <a:pt x="394385" y="722198"/>
                </a:lnTo>
                <a:lnTo>
                  <a:pt x="350621" y="717346"/>
                </a:lnTo>
                <a:lnTo>
                  <a:pt x="308864" y="706716"/>
                </a:lnTo>
                <a:lnTo>
                  <a:pt x="269544" y="690727"/>
                </a:lnTo>
                <a:lnTo>
                  <a:pt x="233057" y="669810"/>
                </a:lnTo>
                <a:lnTo>
                  <a:pt x="199847" y="644385"/>
                </a:lnTo>
                <a:lnTo>
                  <a:pt x="170319" y="614857"/>
                </a:lnTo>
                <a:lnTo>
                  <a:pt x="144881" y="581634"/>
                </a:lnTo>
                <a:lnTo>
                  <a:pt x="123964" y="545160"/>
                </a:lnTo>
                <a:lnTo>
                  <a:pt x="107988" y="505841"/>
                </a:lnTo>
                <a:lnTo>
                  <a:pt x="97358" y="464083"/>
                </a:lnTo>
                <a:lnTo>
                  <a:pt x="92494" y="420306"/>
                </a:lnTo>
                <a:lnTo>
                  <a:pt x="93827" y="374942"/>
                </a:lnTo>
                <a:lnTo>
                  <a:pt x="102476" y="326898"/>
                </a:lnTo>
                <a:lnTo>
                  <a:pt x="118249" y="281571"/>
                </a:lnTo>
                <a:lnTo>
                  <a:pt x="140525" y="239598"/>
                </a:lnTo>
                <a:lnTo>
                  <a:pt x="168668" y="201599"/>
                </a:lnTo>
                <a:lnTo>
                  <a:pt x="202057" y="168211"/>
                </a:lnTo>
                <a:lnTo>
                  <a:pt x="240055" y="140068"/>
                </a:lnTo>
                <a:lnTo>
                  <a:pt x="282028" y="117792"/>
                </a:lnTo>
                <a:lnTo>
                  <a:pt x="327355" y="102019"/>
                </a:lnTo>
                <a:lnTo>
                  <a:pt x="375412" y="93370"/>
                </a:lnTo>
                <a:lnTo>
                  <a:pt x="420776" y="92036"/>
                </a:lnTo>
                <a:lnTo>
                  <a:pt x="464540" y="96901"/>
                </a:lnTo>
                <a:lnTo>
                  <a:pt x="506298" y="107530"/>
                </a:lnTo>
                <a:lnTo>
                  <a:pt x="545630" y="123507"/>
                </a:lnTo>
                <a:lnTo>
                  <a:pt x="582104" y="144424"/>
                </a:lnTo>
                <a:lnTo>
                  <a:pt x="615315" y="169849"/>
                </a:lnTo>
                <a:lnTo>
                  <a:pt x="644855" y="199377"/>
                </a:lnTo>
                <a:lnTo>
                  <a:pt x="670280" y="232600"/>
                </a:lnTo>
                <a:lnTo>
                  <a:pt x="691197" y="269074"/>
                </a:lnTo>
                <a:lnTo>
                  <a:pt x="707174" y="308394"/>
                </a:lnTo>
                <a:lnTo>
                  <a:pt x="717804" y="350151"/>
                </a:lnTo>
                <a:lnTo>
                  <a:pt x="722668" y="393928"/>
                </a:lnTo>
                <a:lnTo>
                  <a:pt x="722668" y="149212"/>
                </a:lnTo>
                <a:lnTo>
                  <a:pt x="684314" y="107835"/>
                </a:lnTo>
                <a:lnTo>
                  <a:pt x="648589" y="78346"/>
                </a:lnTo>
                <a:lnTo>
                  <a:pt x="609612" y="53009"/>
                </a:lnTo>
                <a:lnTo>
                  <a:pt x="567753" y="32169"/>
                </a:lnTo>
                <a:lnTo>
                  <a:pt x="523316" y="16154"/>
                </a:lnTo>
                <a:lnTo>
                  <a:pt x="476669" y="5321"/>
                </a:lnTo>
                <a:lnTo>
                  <a:pt x="428129" y="0"/>
                </a:lnTo>
                <a:lnTo>
                  <a:pt x="378066" y="533"/>
                </a:lnTo>
                <a:lnTo>
                  <a:pt x="330644" y="6743"/>
                </a:lnTo>
                <a:lnTo>
                  <a:pt x="285089" y="18338"/>
                </a:lnTo>
                <a:lnTo>
                  <a:pt x="241706" y="34975"/>
                </a:lnTo>
                <a:lnTo>
                  <a:pt x="200837" y="56299"/>
                </a:lnTo>
                <a:lnTo>
                  <a:pt x="162801" y="81965"/>
                </a:lnTo>
                <a:lnTo>
                  <a:pt x="127927" y="111607"/>
                </a:lnTo>
                <a:lnTo>
                  <a:pt x="96545" y="144894"/>
                </a:lnTo>
                <a:lnTo>
                  <a:pt x="68986" y="181457"/>
                </a:lnTo>
                <a:lnTo>
                  <a:pt x="45580" y="220941"/>
                </a:lnTo>
                <a:lnTo>
                  <a:pt x="26644" y="263017"/>
                </a:lnTo>
                <a:lnTo>
                  <a:pt x="12522" y="307314"/>
                </a:lnTo>
                <a:lnTo>
                  <a:pt x="3530" y="353479"/>
                </a:lnTo>
                <a:lnTo>
                  <a:pt x="0" y="401180"/>
                </a:lnTo>
                <a:lnTo>
                  <a:pt x="2108" y="449313"/>
                </a:lnTo>
                <a:lnTo>
                  <a:pt x="9639" y="495833"/>
                </a:lnTo>
                <a:lnTo>
                  <a:pt x="22250" y="540435"/>
                </a:lnTo>
                <a:lnTo>
                  <a:pt x="39649" y="582815"/>
                </a:lnTo>
                <a:lnTo>
                  <a:pt x="61518" y="622642"/>
                </a:lnTo>
                <a:lnTo>
                  <a:pt x="87541" y="659612"/>
                </a:lnTo>
                <a:lnTo>
                  <a:pt x="117411" y="693407"/>
                </a:lnTo>
                <a:lnTo>
                  <a:pt x="150799" y="723709"/>
                </a:lnTo>
                <a:lnTo>
                  <a:pt x="187388" y="750214"/>
                </a:lnTo>
                <a:lnTo>
                  <a:pt x="226885" y="772617"/>
                </a:lnTo>
                <a:lnTo>
                  <a:pt x="268973" y="790575"/>
                </a:lnTo>
                <a:lnTo>
                  <a:pt x="313321" y="803795"/>
                </a:lnTo>
                <a:lnTo>
                  <a:pt x="359625" y="811949"/>
                </a:lnTo>
                <a:lnTo>
                  <a:pt x="407581" y="814743"/>
                </a:lnTo>
                <a:lnTo>
                  <a:pt x="454583" y="811949"/>
                </a:lnTo>
                <a:lnTo>
                  <a:pt x="455841" y="811949"/>
                </a:lnTo>
                <a:lnTo>
                  <a:pt x="503631" y="803363"/>
                </a:lnTo>
                <a:lnTo>
                  <a:pt x="548741" y="789635"/>
                </a:lnTo>
                <a:lnTo>
                  <a:pt x="591477" y="770991"/>
                </a:lnTo>
                <a:lnTo>
                  <a:pt x="631494" y="747763"/>
                </a:lnTo>
                <a:lnTo>
                  <a:pt x="665911" y="722198"/>
                </a:lnTo>
                <a:lnTo>
                  <a:pt x="668477" y="720293"/>
                </a:lnTo>
                <a:lnTo>
                  <a:pt x="702068" y="688911"/>
                </a:lnTo>
                <a:lnTo>
                  <a:pt x="731951" y="653948"/>
                </a:lnTo>
                <a:lnTo>
                  <a:pt x="757796" y="615734"/>
                </a:lnTo>
                <a:lnTo>
                  <a:pt x="779233" y="574636"/>
                </a:lnTo>
                <a:lnTo>
                  <a:pt x="796023" y="530885"/>
                </a:lnTo>
                <a:lnTo>
                  <a:pt x="958964" y="436816"/>
                </a:lnTo>
                <a:lnTo>
                  <a:pt x="967790" y="427888"/>
                </a:lnTo>
                <a:lnTo>
                  <a:pt x="970737" y="416420"/>
                </a:lnTo>
                <a:close/>
              </a:path>
            </a:pathLst>
          </a:custGeom>
          <a:solidFill>
            <a:srgbClr val="017758"/>
          </a:solidFill>
        </p:spPr>
        <p:txBody>
          <a:bodyPr wrap="square" lIns="0" tIns="0" rIns="0" bIns="0" rtlCol="0"/>
          <a:lstStyle/>
          <a:p>
            <a:endParaRPr sz="1265"/>
          </a:p>
        </p:txBody>
      </p:sp>
      <p:pic>
        <p:nvPicPr>
          <p:cNvPr id="15" name="object 1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867465" y="4338510"/>
            <a:ext cx="682251" cy="572952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6867465" y="5458730"/>
            <a:ext cx="682341" cy="573006"/>
            <a:chOff x="9771830" y="7764936"/>
            <a:chExt cx="970915" cy="815340"/>
          </a:xfrm>
        </p:grpSpPr>
        <p:sp>
          <p:nvSpPr>
            <p:cNvPr id="13" name="object 13"/>
            <p:cNvSpPr/>
            <p:nvPr/>
          </p:nvSpPr>
          <p:spPr>
            <a:xfrm>
              <a:off x="9771824" y="7764944"/>
              <a:ext cx="970915" cy="815340"/>
            </a:xfrm>
            <a:custGeom>
              <a:avLst/>
              <a:gdLst/>
              <a:ahLst/>
              <a:cxnLst/>
              <a:rect l="l" t="t" r="r" b="b"/>
              <a:pathLst>
                <a:path w="970915" h="815340">
                  <a:moveTo>
                    <a:pt x="575538" y="472008"/>
                  </a:moveTo>
                  <a:lnTo>
                    <a:pt x="572465" y="462991"/>
                  </a:lnTo>
                  <a:lnTo>
                    <a:pt x="572363" y="462686"/>
                  </a:lnTo>
                  <a:lnTo>
                    <a:pt x="566140" y="455142"/>
                  </a:lnTo>
                  <a:lnTo>
                    <a:pt x="561213" y="452513"/>
                  </a:lnTo>
                  <a:lnTo>
                    <a:pt x="561213" y="477570"/>
                  </a:lnTo>
                  <a:lnTo>
                    <a:pt x="559460" y="481012"/>
                  </a:lnTo>
                  <a:lnTo>
                    <a:pt x="548944" y="487387"/>
                  </a:lnTo>
                  <a:lnTo>
                    <a:pt x="542658" y="491020"/>
                  </a:lnTo>
                  <a:lnTo>
                    <a:pt x="463778" y="537400"/>
                  </a:lnTo>
                  <a:lnTo>
                    <a:pt x="452767" y="542734"/>
                  </a:lnTo>
                  <a:lnTo>
                    <a:pt x="441413" y="545782"/>
                  </a:lnTo>
                  <a:lnTo>
                    <a:pt x="429717" y="546709"/>
                  </a:lnTo>
                  <a:lnTo>
                    <a:pt x="417842" y="545630"/>
                  </a:lnTo>
                  <a:lnTo>
                    <a:pt x="336664" y="531393"/>
                  </a:lnTo>
                  <a:lnTo>
                    <a:pt x="335775" y="531114"/>
                  </a:lnTo>
                  <a:lnTo>
                    <a:pt x="334733" y="530847"/>
                  </a:lnTo>
                  <a:lnTo>
                    <a:pt x="334733" y="460603"/>
                  </a:lnTo>
                  <a:lnTo>
                    <a:pt x="378714" y="452513"/>
                  </a:lnTo>
                  <a:lnTo>
                    <a:pt x="386765" y="454304"/>
                  </a:lnTo>
                  <a:lnTo>
                    <a:pt x="469023" y="468934"/>
                  </a:lnTo>
                  <a:lnTo>
                    <a:pt x="472554" y="471233"/>
                  </a:lnTo>
                  <a:lnTo>
                    <a:pt x="474941" y="480339"/>
                  </a:lnTo>
                  <a:lnTo>
                    <a:pt x="473633" y="483920"/>
                  </a:lnTo>
                  <a:lnTo>
                    <a:pt x="469493" y="487387"/>
                  </a:lnTo>
                  <a:lnTo>
                    <a:pt x="467791" y="488759"/>
                  </a:lnTo>
                  <a:lnTo>
                    <a:pt x="465048" y="489432"/>
                  </a:lnTo>
                  <a:lnTo>
                    <a:pt x="408571" y="479463"/>
                  </a:lnTo>
                  <a:lnTo>
                    <a:pt x="407263" y="479183"/>
                  </a:lnTo>
                  <a:lnTo>
                    <a:pt x="401802" y="478282"/>
                  </a:lnTo>
                  <a:lnTo>
                    <a:pt x="398780" y="480339"/>
                  </a:lnTo>
                  <a:lnTo>
                    <a:pt x="397891" y="481012"/>
                  </a:lnTo>
                  <a:lnTo>
                    <a:pt x="396290" y="488759"/>
                  </a:lnTo>
                  <a:lnTo>
                    <a:pt x="398729" y="492747"/>
                  </a:lnTo>
                  <a:lnTo>
                    <a:pt x="410425" y="495147"/>
                  </a:lnTo>
                  <a:lnTo>
                    <a:pt x="465124" y="504786"/>
                  </a:lnTo>
                  <a:lnTo>
                    <a:pt x="470458" y="503758"/>
                  </a:lnTo>
                  <a:lnTo>
                    <a:pt x="499325" y="489432"/>
                  </a:lnTo>
                  <a:lnTo>
                    <a:pt x="523265" y="477570"/>
                  </a:lnTo>
                  <a:lnTo>
                    <a:pt x="552704" y="462991"/>
                  </a:lnTo>
                  <a:lnTo>
                    <a:pt x="558977" y="466102"/>
                  </a:lnTo>
                  <a:lnTo>
                    <a:pt x="560171" y="472008"/>
                  </a:lnTo>
                  <a:lnTo>
                    <a:pt x="561213" y="477570"/>
                  </a:lnTo>
                  <a:lnTo>
                    <a:pt x="561213" y="452513"/>
                  </a:lnTo>
                  <a:lnTo>
                    <a:pt x="558101" y="450850"/>
                  </a:lnTo>
                  <a:lnTo>
                    <a:pt x="548906" y="450049"/>
                  </a:lnTo>
                  <a:lnTo>
                    <a:pt x="539178" y="452920"/>
                  </a:lnTo>
                  <a:lnTo>
                    <a:pt x="489356" y="477570"/>
                  </a:lnTo>
                  <a:lnTo>
                    <a:pt x="486816" y="468134"/>
                  </a:lnTo>
                  <a:lnTo>
                    <a:pt x="482066" y="460971"/>
                  </a:lnTo>
                  <a:lnTo>
                    <a:pt x="475107" y="455993"/>
                  </a:lnTo>
                  <a:lnTo>
                    <a:pt x="465937" y="453148"/>
                  </a:lnTo>
                  <a:lnTo>
                    <a:pt x="462381" y="452513"/>
                  </a:lnTo>
                  <a:lnTo>
                    <a:pt x="422097" y="445274"/>
                  </a:lnTo>
                  <a:lnTo>
                    <a:pt x="386702" y="439166"/>
                  </a:lnTo>
                  <a:lnTo>
                    <a:pt x="378980" y="438200"/>
                  </a:lnTo>
                  <a:lnTo>
                    <a:pt x="371589" y="438924"/>
                  </a:lnTo>
                  <a:lnTo>
                    <a:pt x="362915" y="440042"/>
                  </a:lnTo>
                  <a:lnTo>
                    <a:pt x="354266" y="441528"/>
                  </a:lnTo>
                  <a:lnTo>
                    <a:pt x="334911" y="445274"/>
                  </a:lnTo>
                  <a:lnTo>
                    <a:pt x="333794" y="445084"/>
                  </a:lnTo>
                  <a:lnTo>
                    <a:pt x="333514" y="444449"/>
                  </a:lnTo>
                  <a:lnTo>
                    <a:pt x="329120" y="434340"/>
                  </a:lnTo>
                  <a:lnTo>
                    <a:pt x="322554" y="429691"/>
                  </a:lnTo>
                  <a:lnTo>
                    <a:pt x="319582" y="429641"/>
                  </a:lnTo>
                  <a:lnTo>
                    <a:pt x="319582" y="447052"/>
                  </a:lnTo>
                  <a:lnTo>
                    <a:pt x="319582" y="544512"/>
                  </a:lnTo>
                  <a:lnTo>
                    <a:pt x="316839" y="547154"/>
                  </a:lnTo>
                  <a:lnTo>
                    <a:pt x="284403" y="547154"/>
                  </a:lnTo>
                  <a:lnTo>
                    <a:pt x="281787" y="544512"/>
                  </a:lnTo>
                  <a:lnTo>
                    <a:pt x="281762" y="446760"/>
                  </a:lnTo>
                  <a:lnTo>
                    <a:pt x="284099" y="444449"/>
                  </a:lnTo>
                  <a:lnTo>
                    <a:pt x="316776" y="444449"/>
                  </a:lnTo>
                  <a:lnTo>
                    <a:pt x="319582" y="447052"/>
                  </a:lnTo>
                  <a:lnTo>
                    <a:pt x="319582" y="429641"/>
                  </a:lnTo>
                  <a:lnTo>
                    <a:pt x="314464" y="429526"/>
                  </a:lnTo>
                  <a:lnTo>
                    <a:pt x="287693" y="429526"/>
                  </a:lnTo>
                  <a:lnTo>
                    <a:pt x="266839" y="450850"/>
                  </a:lnTo>
                  <a:lnTo>
                    <a:pt x="266839" y="540740"/>
                  </a:lnTo>
                  <a:lnTo>
                    <a:pt x="268541" y="549046"/>
                  </a:lnTo>
                  <a:lnTo>
                    <a:pt x="273126" y="555815"/>
                  </a:lnTo>
                  <a:lnTo>
                    <a:pt x="279933" y="560387"/>
                  </a:lnTo>
                  <a:lnTo>
                    <a:pt x="288264" y="562102"/>
                  </a:lnTo>
                  <a:lnTo>
                    <a:pt x="320344" y="562102"/>
                  </a:lnTo>
                  <a:lnTo>
                    <a:pt x="327190" y="559231"/>
                  </a:lnTo>
                  <a:lnTo>
                    <a:pt x="333159" y="547154"/>
                  </a:lnTo>
                  <a:lnTo>
                    <a:pt x="333387" y="546709"/>
                  </a:lnTo>
                  <a:lnTo>
                    <a:pt x="332930" y="546709"/>
                  </a:lnTo>
                  <a:lnTo>
                    <a:pt x="337083" y="545630"/>
                  </a:lnTo>
                  <a:lnTo>
                    <a:pt x="343560" y="548017"/>
                  </a:lnTo>
                  <a:lnTo>
                    <a:pt x="344627" y="548017"/>
                  </a:lnTo>
                  <a:lnTo>
                    <a:pt x="401281" y="557936"/>
                  </a:lnTo>
                  <a:lnTo>
                    <a:pt x="420217" y="560971"/>
                  </a:lnTo>
                  <a:lnTo>
                    <a:pt x="431038" y="561911"/>
                  </a:lnTo>
                  <a:lnTo>
                    <a:pt x="441756" y="561301"/>
                  </a:lnTo>
                  <a:lnTo>
                    <a:pt x="477456" y="546709"/>
                  </a:lnTo>
                  <a:lnTo>
                    <a:pt x="562914" y="496455"/>
                  </a:lnTo>
                  <a:lnTo>
                    <a:pt x="574941" y="481266"/>
                  </a:lnTo>
                  <a:lnTo>
                    <a:pt x="575538" y="472008"/>
                  </a:lnTo>
                  <a:close/>
                </a:path>
                <a:path w="970915" h="815340">
                  <a:moveTo>
                    <a:pt x="970788" y="416928"/>
                  </a:moveTo>
                  <a:lnTo>
                    <a:pt x="967841" y="405460"/>
                  </a:lnTo>
                  <a:lnTo>
                    <a:pt x="959015" y="396544"/>
                  </a:lnTo>
                  <a:lnTo>
                    <a:pt x="802525" y="306197"/>
                  </a:lnTo>
                  <a:lnTo>
                    <a:pt x="787450" y="259384"/>
                  </a:lnTo>
                  <a:lnTo>
                    <a:pt x="767067" y="215226"/>
                  </a:lnTo>
                  <a:lnTo>
                    <a:pt x="741768" y="174104"/>
                  </a:lnTo>
                  <a:lnTo>
                    <a:pt x="722985" y="150380"/>
                  </a:lnTo>
                  <a:lnTo>
                    <a:pt x="722985" y="407631"/>
                  </a:lnTo>
                  <a:lnTo>
                    <a:pt x="719569" y="454228"/>
                  </a:lnTo>
                  <a:lnTo>
                    <a:pt x="709637" y="498703"/>
                  </a:lnTo>
                  <a:lnTo>
                    <a:pt x="693674" y="540575"/>
                  </a:lnTo>
                  <a:lnTo>
                    <a:pt x="672185" y="579348"/>
                  </a:lnTo>
                  <a:lnTo>
                    <a:pt x="645629" y="614527"/>
                  </a:lnTo>
                  <a:lnTo>
                    <a:pt x="614527" y="645629"/>
                  </a:lnTo>
                  <a:lnTo>
                    <a:pt x="579348" y="672172"/>
                  </a:lnTo>
                  <a:lnTo>
                    <a:pt x="540575" y="693674"/>
                  </a:lnTo>
                  <a:lnTo>
                    <a:pt x="498716" y="709625"/>
                  </a:lnTo>
                  <a:lnTo>
                    <a:pt x="454228" y="719569"/>
                  </a:lnTo>
                  <a:lnTo>
                    <a:pt x="407631" y="722985"/>
                  </a:lnTo>
                  <a:lnTo>
                    <a:pt x="361035" y="719569"/>
                  </a:lnTo>
                  <a:lnTo>
                    <a:pt x="316547" y="709625"/>
                  </a:lnTo>
                  <a:lnTo>
                    <a:pt x="274688" y="693674"/>
                  </a:lnTo>
                  <a:lnTo>
                    <a:pt x="235915" y="672172"/>
                  </a:lnTo>
                  <a:lnTo>
                    <a:pt x="200736" y="645629"/>
                  </a:lnTo>
                  <a:lnTo>
                    <a:pt x="169633" y="614527"/>
                  </a:lnTo>
                  <a:lnTo>
                    <a:pt x="143078" y="579348"/>
                  </a:lnTo>
                  <a:lnTo>
                    <a:pt x="121589" y="540575"/>
                  </a:lnTo>
                  <a:lnTo>
                    <a:pt x="105625" y="498703"/>
                  </a:lnTo>
                  <a:lnTo>
                    <a:pt x="95694" y="454228"/>
                  </a:lnTo>
                  <a:lnTo>
                    <a:pt x="92278" y="407631"/>
                  </a:lnTo>
                  <a:lnTo>
                    <a:pt x="95694" y="361022"/>
                  </a:lnTo>
                  <a:lnTo>
                    <a:pt x="105625" y="316547"/>
                  </a:lnTo>
                  <a:lnTo>
                    <a:pt x="121589" y="274688"/>
                  </a:lnTo>
                  <a:lnTo>
                    <a:pt x="143078" y="235915"/>
                  </a:lnTo>
                  <a:lnTo>
                    <a:pt x="169633" y="200736"/>
                  </a:lnTo>
                  <a:lnTo>
                    <a:pt x="200736" y="169621"/>
                  </a:lnTo>
                  <a:lnTo>
                    <a:pt x="235915" y="143078"/>
                  </a:lnTo>
                  <a:lnTo>
                    <a:pt x="274688" y="121589"/>
                  </a:lnTo>
                  <a:lnTo>
                    <a:pt x="316547" y="105625"/>
                  </a:lnTo>
                  <a:lnTo>
                    <a:pt x="361035" y="95694"/>
                  </a:lnTo>
                  <a:lnTo>
                    <a:pt x="407631" y="92278"/>
                  </a:lnTo>
                  <a:lnTo>
                    <a:pt x="454228" y="95694"/>
                  </a:lnTo>
                  <a:lnTo>
                    <a:pt x="498716" y="105625"/>
                  </a:lnTo>
                  <a:lnTo>
                    <a:pt x="540575" y="121589"/>
                  </a:lnTo>
                  <a:lnTo>
                    <a:pt x="579348" y="143078"/>
                  </a:lnTo>
                  <a:lnTo>
                    <a:pt x="614527" y="169621"/>
                  </a:lnTo>
                  <a:lnTo>
                    <a:pt x="645629" y="200736"/>
                  </a:lnTo>
                  <a:lnTo>
                    <a:pt x="672185" y="235915"/>
                  </a:lnTo>
                  <a:lnTo>
                    <a:pt x="693674" y="274688"/>
                  </a:lnTo>
                  <a:lnTo>
                    <a:pt x="709637" y="316547"/>
                  </a:lnTo>
                  <a:lnTo>
                    <a:pt x="719569" y="361022"/>
                  </a:lnTo>
                  <a:lnTo>
                    <a:pt x="722985" y="407631"/>
                  </a:lnTo>
                  <a:lnTo>
                    <a:pt x="722985" y="150380"/>
                  </a:lnTo>
                  <a:lnTo>
                    <a:pt x="711923" y="136398"/>
                  </a:lnTo>
                  <a:lnTo>
                    <a:pt x="677913" y="102489"/>
                  </a:lnTo>
                  <a:lnTo>
                    <a:pt x="664921" y="92278"/>
                  </a:lnTo>
                  <a:lnTo>
                    <a:pt x="640118" y="72758"/>
                  </a:lnTo>
                  <a:lnTo>
                    <a:pt x="598906" y="47574"/>
                  </a:lnTo>
                  <a:lnTo>
                    <a:pt x="554685" y="27330"/>
                  </a:lnTo>
                  <a:lnTo>
                    <a:pt x="507809" y="12395"/>
                  </a:lnTo>
                  <a:lnTo>
                    <a:pt x="458660" y="3162"/>
                  </a:lnTo>
                  <a:lnTo>
                    <a:pt x="407631" y="0"/>
                  </a:lnTo>
                  <a:lnTo>
                    <a:pt x="360095" y="2743"/>
                  </a:lnTo>
                  <a:lnTo>
                    <a:pt x="314159" y="10769"/>
                  </a:lnTo>
                  <a:lnTo>
                    <a:pt x="270154" y="23761"/>
                  </a:lnTo>
                  <a:lnTo>
                    <a:pt x="228358" y="41427"/>
                  </a:lnTo>
                  <a:lnTo>
                    <a:pt x="189103" y="63461"/>
                  </a:lnTo>
                  <a:lnTo>
                    <a:pt x="152679" y="89547"/>
                  </a:lnTo>
                  <a:lnTo>
                    <a:pt x="119392" y="119392"/>
                  </a:lnTo>
                  <a:lnTo>
                    <a:pt x="89547" y="152679"/>
                  </a:lnTo>
                  <a:lnTo>
                    <a:pt x="63461" y="189103"/>
                  </a:lnTo>
                  <a:lnTo>
                    <a:pt x="41427" y="228371"/>
                  </a:lnTo>
                  <a:lnTo>
                    <a:pt x="23761" y="270154"/>
                  </a:lnTo>
                  <a:lnTo>
                    <a:pt x="10769" y="314159"/>
                  </a:lnTo>
                  <a:lnTo>
                    <a:pt x="2743" y="360095"/>
                  </a:lnTo>
                  <a:lnTo>
                    <a:pt x="127" y="405460"/>
                  </a:lnTo>
                  <a:lnTo>
                    <a:pt x="0" y="407631"/>
                  </a:lnTo>
                  <a:lnTo>
                    <a:pt x="2692" y="454228"/>
                  </a:lnTo>
                  <a:lnTo>
                    <a:pt x="2743" y="455168"/>
                  </a:lnTo>
                  <a:lnTo>
                    <a:pt x="10769" y="501091"/>
                  </a:lnTo>
                  <a:lnTo>
                    <a:pt x="23761" y="545109"/>
                  </a:lnTo>
                  <a:lnTo>
                    <a:pt x="41427" y="586892"/>
                  </a:lnTo>
                  <a:lnTo>
                    <a:pt x="63461" y="626160"/>
                  </a:lnTo>
                  <a:lnTo>
                    <a:pt x="89547" y="662584"/>
                  </a:lnTo>
                  <a:lnTo>
                    <a:pt x="119392" y="695871"/>
                  </a:lnTo>
                  <a:lnTo>
                    <a:pt x="152679" y="725716"/>
                  </a:lnTo>
                  <a:lnTo>
                    <a:pt x="189103" y="751801"/>
                  </a:lnTo>
                  <a:lnTo>
                    <a:pt x="228358" y="773823"/>
                  </a:lnTo>
                  <a:lnTo>
                    <a:pt x="270154" y="791502"/>
                  </a:lnTo>
                  <a:lnTo>
                    <a:pt x="314159" y="804494"/>
                  </a:lnTo>
                  <a:lnTo>
                    <a:pt x="360095" y="812520"/>
                  </a:lnTo>
                  <a:lnTo>
                    <a:pt x="407631" y="815263"/>
                  </a:lnTo>
                  <a:lnTo>
                    <a:pt x="456514" y="812355"/>
                  </a:lnTo>
                  <a:lnTo>
                    <a:pt x="503682" y="803871"/>
                  </a:lnTo>
                  <a:lnTo>
                    <a:pt x="548792" y="790143"/>
                  </a:lnTo>
                  <a:lnTo>
                    <a:pt x="591527" y="771499"/>
                  </a:lnTo>
                  <a:lnTo>
                    <a:pt x="631545" y="748284"/>
                  </a:lnTo>
                  <a:lnTo>
                    <a:pt x="665594" y="722985"/>
                  </a:lnTo>
                  <a:lnTo>
                    <a:pt x="702119" y="689419"/>
                  </a:lnTo>
                  <a:lnTo>
                    <a:pt x="732015" y="654456"/>
                  </a:lnTo>
                  <a:lnTo>
                    <a:pt x="757847" y="616229"/>
                  </a:lnTo>
                  <a:lnTo>
                    <a:pt x="779322" y="575106"/>
                  </a:lnTo>
                  <a:lnTo>
                    <a:pt x="796074" y="531393"/>
                  </a:lnTo>
                  <a:lnTo>
                    <a:pt x="959015" y="437324"/>
                  </a:lnTo>
                  <a:lnTo>
                    <a:pt x="967841" y="428396"/>
                  </a:lnTo>
                  <a:lnTo>
                    <a:pt x="970788" y="416928"/>
                  </a:lnTo>
                  <a:close/>
                </a:path>
              </a:pathLst>
            </a:custGeom>
            <a:solidFill>
              <a:srgbClr val="06497B"/>
            </a:solidFill>
          </p:spPr>
          <p:txBody>
            <a:bodyPr wrap="square" lIns="0" tIns="0" rIns="0" bIns="0" rtlCol="0"/>
            <a:lstStyle/>
            <a:p>
              <a:endParaRPr sz="1265"/>
            </a:p>
          </p:txBody>
        </p:sp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107180" y="8017568"/>
              <a:ext cx="172313" cy="171970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7625229" y="1836111"/>
            <a:ext cx="3246589" cy="4113666"/>
          </a:xfrm>
          <a:prstGeom prst="rect">
            <a:avLst/>
          </a:prstGeom>
        </p:spPr>
        <p:txBody>
          <a:bodyPr vert="horz" wrap="square" lIns="0" tIns="58015" rIns="0" bIns="0" rtlCol="0">
            <a:spAutoFit/>
          </a:bodyPr>
          <a:lstStyle/>
          <a:p>
            <a:pPr marL="8926">
              <a:spcBef>
                <a:spcPts val="457"/>
              </a:spcBef>
            </a:pPr>
            <a:r>
              <a:rPr sz="1335" spc="-119" dirty="0">
                <a:solidFill>
                  <a:srgbClr val="06497B"/>
                </a:solidFill>
                <a:latin typeface="Arial Black"/>
                <a:cs typeface="Arial Black"/>
              </a:rPr>
              <a:t>REFORMA</a:t>
            </a:r>
            <a:r>
              <a:rPr sz="1335" spc="-134" dirty="0">
                <a:solidFill>
                  <a:srgbClr val="06497B"/>
                </a:solidFill>
                <a:latin typeface="Arial Black"/>
                <a:cs typeface="Arial Black"/>
              </a:rPr>
              <a:t> </a:t>
            </a:r>
            <a:r>
              <a:rPr sz="1335" spc="-63" dirty="0">
                <a:solidFill>
                  <a:srgbClr val="06497B"/>
                </a:solidFill>
                <a:latin typeface="Arial Black"/>
                <a:cs typeface="Arial Black"/>
              </a:rPr>
              <a:t>TRIBUTÁRIA</a:t>
            </a:r>
            <a:endParaRPr sz="1335">
              <a:latin typeface="Arial Black"/>
              <a:cs typeface="Arial Black"/>
            </a:endParaRPr>
          </a:p>
          <a:p>
            <a:pPr marL="19190" marR="3570" algn="just">
              <a:lnSpc>
                <a:spcPct val="107100"/>
              </a:lnSpc>
              <a:spcBef>
                <a:spcPts val="200"/>
              </a:spcBef>
            </a:pPr>
            <a:r>
              <a:rPr sz="984" spc="35" dirty="0">
                <a:solidFill>
                  <a:srgbClr val="1D1D1B"/>
                </a:solidFill>
                <a:latin typeface="Lucida Sans Unicode"/>
                <a:cs typeface="Lucida Sans Unicode"/>
              </a:rPr>
              <a:t>Planejamento</a:t>
            </a:r>
            <a:r>
              <a:rPr sz="984" spc="190" dirty="0">
                <a:solidFill>
                  <a:srgbClr val="1D1D1B"/>
                </a:solidFill>
                <a:latin typeface="Lucida Sans Unicode"/>
                <a:cs typeface="Lucida Sans Unicode"/>
              </a:rPr>
              <a:t> </a:t>
            </a:r>
            <a:r>
              <a:rPr sz="984" dirty="0">
                <a:solidFill>
                  <a:srgbClr val="1D1D1B"/>
                </a:solidFill>
                <a:latin typeface="Lucida Sans Unicode"/>
                <a:cs typeface="Lucida Sans Unicode"/>
              </a:rPr>
              <a:t>fiscal</a:t>
            </a:r>
            <a:r>
              <a:rPr sz="984" spc="190" dirty="0">
                <a:solidFill>
                  <a:srgbClr val="1D1D1B"/>
                </a:solidFill>
                <a:latin typeface="Lucida Sans Unicode"/>
                <a:cs typeface="Lucida Sans Unicode"/>
              </a:rPr>
              <a:t> </a:t>
            </a:r>
            <a:r>
              <a:rPr sz="984" spc="70" dirty="0">
                <a:solidFill>
                  <a:srgbClr val="1D1D1B"/>
                </a:solidFill>
                <a:latin typeface="Lucida Sans Unicode"/>
                <a:cs typeface="Lucida Sans Unicode"/>
              </a:rPr>
              <a:t>e</a:t>
            </a:r>
            <a:r>
              <a:rPr sz="984" spc="190" dirty="0">
                <a:solidFill>
                  <a:srgbClr val="1D1D1B"/>
                </a:solidFill>
                <a:latin typeface="Lucida Sans Unicode"/>
                <a:cs typeface="Lucida Sans Unicode"/>
              </a:rPr>
              <a:t> </a:t>
            </a:r>
            <a:r>
              <a:rPr sz="984" dirty="0">
                <a:solidFill>
                  <a:srgbClr val="1D1D1B"/>
                </a:solidFill>
                <a:latin typeface="Lucida Sans Unicode"/>
                <a:cs typeface="Lucida Sans Unicode"/>
              </a:rPr>
              <a:t>tributário</a:t>
            </a:r>
            <a:r>
              <a:rPr sz="984" spc="190" dirty="0">
                <a:solidFill>
                  <a:srgbClr val="1D1D1B"/>
                </a:solidFill>
                <a:latin typeface="Lucida Sans Unicode"/>
                <a:cs typeface="Lucida Sans Unicode"/>
              </a:rPr>
              <a:t> </a:t>
            </a:r>
            <a:r>
              <a:rPr sz="984" spc="35" dirty="0">
                <a:solidFill>
                  <a:srgbClr val="1D1D1B"/>
                </a:solidFill>
                <a:latin typeface="Lucida Sans Unicode"/>
                <a:cs typeface="Lucida Sans Unicode"/>
              </a:rPr>
              <a:t>visando</a:t>
            </a:r>
            <a:r>
              <a:rPr sz="984" spc="190" dirty="0">
                <a:solidFill>
                  <a:srgbClr val="1D1D1B"/>
                </a:solidFill>
                <a:latin typeface="Lucida Sans Unicode"/>
                <a:cs typeface="Lucida Sans Unicode"/>
              </a:rPr>
              <a:t> </a:t>
            </a:r>
            <a:r>
              <a:rPr sz="984" dirty="0">
                <a:solidFill>
                  <a:srgbClr val="1D1D1B"/>
                </a:solidFill>
                <a:latin typeface="Lucida Sans Unicode"/>
                <a:cs typeface="Lucida Sans Unicode"/>
              </a:rPr>
              <a:t>o</a:t>
            </a:r>
            <a:r>
              <a:rPr sz="984" spc="190" dirty="0">
                <a:solidFill>
                  <a:srgbClr val="1D1D1B"/>
                </a:solidFill>
                <a:latin typeface="Lucida Sans Unicode"/>
                <a:cs typeface="Lucida Sans Unicode"/>
              </a:rPr>
              <a:t> </a:t>
            </a:r>
            <a:r>
              <a:rPr sz="984" spc="-7" dirty="0">
                <a:solidFill>
                  <a:srgbClr val="1D1D1B"/>
                </a:solidFill>
                <a:latin typeface="Lucida Sans Unicode"/>
                <a:cs typeface="Lucida Sans Unicode"/>
              </a:rPr>
              <a:t>futuro; </a:t>
            </a:r>
            <a:r>
              <a:rPr sz="984" spc="42" dirty="0">
                <a:solidFill>
                  <a:srgbClr val="1D1D1B"/>
                </a:solidFill>
                <a:latin typeface="Lucida Sans Unicode"/>
                <a:cs typeface="Lucida Sans Unicode"/>
              </a:rPr>
              <a:t>Impactos</a:t>
            </a:r>
            <a:r>
              <a:rPr sz="984" spc="134" dirty="0">
                <a:solidFill>
                  <a:srgbClr val="1D1D1B"/>
                </a:solidFill>
                <a:latin typeface="Lucida Sans Unicode"/>
                <a:cs typeface="Lucida Sans Unicode"/>
              </a:rPr>
              <a:t> </a:t>
            </a:r>
            <a:r>
              <a:rPr sz="984" spc="70" dirty="0">
                <a:solidFill>
                  <a:srgbClr val="1D1D1B"/>
                </a:solidFill>
                <a:latin typeface="Lucida Sans Unicode"/>
                <a:cs typeface="Lucida Sans Unicode"/>
              </a:rPr>
              <a:t>e</a:t>
            </a:r>
            <a:r>
              <a:rPr sz="984" spc="137" dirty="0">
                <a:solidFill>
                  <a:srgbClr val="1D1D1B"/>
                </a:solidFill>
                <a:latin typeface="Lucida Sans Unicode"/>
                <a:cs typeface="Lucida Sans Unicode"/>
              </a:rPr>
              <a:t> </a:t>
            </a:r>
            <a:r>
              <a:rPr sz="984" dirty="0">
                <a:solidFill>
                  <a:srgbClr val="1D1D1B"/>
                </a:solidFill>
                <a:latin typeface="Lucida Sans Unicode"/>
                <a:cs typeface="Lucida Sans Unicode"/>
              </a:rPr>
              <a:t>efeitos</a:t>
            </a:r>
            <a:r>
              <a:rPr sz="984" spc="137" dirty="0">
                <a:solidFill>
                  <a:srgbClr val="1D1D1B"/>
                </a:solidFill>
                <a:latin typeface="Lucida Sans Unicode"/>
                <a:cs typeface="Lucida Sans Unicode"/>
              </a:rPr>
              <a:t> </a:t>
            </a:r>
            <a:r>
              <a:rPr sz="984" dirty="0">
                <a:solidFill>
                  <a:srgbClr val="1D1D1B"/>
                </a:solidFill>
                <a:latin typeface="Lucida Sans Unicode"/>
                <a:cs typeface="Lucida Sans Unicode"/>
              </a:rPr>
              <a:t>práticos</a:t>
            </a:r>
            <a:r>
              <a:rPr sz="984" spc="137" dirty="0">
                <a:solidFill>
                  <a:srgbClr val="1D1D1B"/>
                </a:solidFill>
                <a:latin typeface="Lucida Sans Unicode"/>
                <a:cs typeface="Lucida Sans Unicode"/>
              </a:rPr>
              <a:t> </a:t>
            </a:r>
            <a:r>
              <a:rPr sz="984" spc="67" dirty="0">
                <a:solidFill>
                  <a:srgbClr val="1D1D1B"/>
                </a:solidFill>
                <a:latin typeface="Lucida Sans Unicode"/>
                <a:cs typeface="Lucida Sans Unicode"/>
              </a:rPr>
              <a:t>para</a:t>
            </a:r>
            <a:r>
              <a:rPr sz="984" spc="137" dirty="0">
                <a:solidFill>
                  <a:srgbClr val="1D1D1B"/>
                </a:solidFill>
                <a:latin typeface="Lucida Sans Unicode"/>
                <a:cs typeface="Lucida Sans Unicode"/>
              </a:rPr>
              <a:t> </a:t>
            </a:r>
            <a:r>
              <a:rPr sz="984" dirty="0">
                <a:solidFill>
                  <a:srgbClr val="1D1D1B"/>
                </a:solidFill>
                <a:latin typeface="Lucida Sans Unicode"/>
                <a:cs typeface="Lucida Sans Unicode"/>
              </a:rPr>
              <a:t>os</a:t>
            </a:r>
            <a:r>
              <a:rPr sz="984" spc="134" dirty="0">
                <a:solidFill>
                  <a:srgbClr val="1D1D1B"/>
                </a:solidFill>
                <a:latin typeface="Lucida Sans Unicode"/>
                <a:cs typeface="Lucida Sans Unicode"/>
              </a:rPr>
              <a:t> </a:t>
            </a:r>
            <a:r>
              <a:rPr sz="984" dirty="0">
                <a:solidFill>
                  <a:srgbClr val="1D1D1B"/>
                </a:solidFill>
                <a:latin typeface="Lucida Sans Unicode"/>
                <a:cs typeface="Lucida Sans Unicode"/>
              </a:rPr>
              <a:t>escritórios</a:t>
            </a:r>
            <a:r>
              <a:rPr sz="984" spc="137" dirty="0">
                <a:solidFill>
                  <a:srgbClr val="1D1D1B"/>
                </a:solidFill>
                <a:latin typeface="Lucida Sans Unicode"/>
                <a:cs typeface="Lucida Sans Unicode"/>
              </a:rPr>
              <a:t> </a:t>
            </a:r>
            <a:r>
              <a:rPr sz="984" spc="39" dirty="0">
                <a:solidFill>
                  <a:srgbClr val="1D1D1B"/>
                </a:solidFill>
                <a:latin typeface="Lucida Sans Unicode"/>
                <a:cs typeface="Lucida Sans Unicode"/>
              </a:rPr>
              <a:t>de </a:t>
            </a:r>
            <a:r>
              <a:rPr sz="984" spc="46" dirty="0">
                <a:solidFill>
                  <a:srgbClr val="1D1D1B"/>
                </a:solidFill>
                <a:latin typeface="Lucida Sans Unicode"/>
                <a:cs typeface="Lucida Sans Unicode"/>
              </a:rPr>
              <a:t>advocacia.</a:t>
            </a:r>
            <a:endParaRPr sz="984">
              <a:latin typeface="Lucida Sans Unicode"/>
              <a:cs typeface="Lucida Sans Unicode"/>
            </a:endParaRPr>
          </a:p>
          <a:p>
            <a:pPr>
              <a:spcBef>
                <a:spcPts val="1198"/>
              </a:spcBef>
            </a:pPr>
            <a:endParaRPr sz="984">
              <a:latin typeface="Lucida Sans Unicode"/>
              <a:cs typeface="Lucida Sans Unicode"/>
            </a:endParaRPr>
          </a:p>
          <a:p>
            <a:pPr marL="8926"/>
            <a:r>
              <a:rPr sz="1335" spc="-119" dirty="0">
                <a:solidFill>
                  <a:srgbClr val="06497B"/>
                </a:solidFill>
                <a:latin typeface="Arial Black"/>
                <a:cs typeface="Arial Black"/>
              </a:rPr>
              <a:t>CONTABILIDADE</a:t>
            </a:r>
            <a:r>
              <a:rPr sz="1335" spc="-102" dirty="0">
                <a:solidFill>
                  <a:srgbClr val="06497B"/>
                </a:solidFill>
                <a:latin typeface="Arial Black"/>
                <a:cs typeface="Arial Black"/>
              </a:rPr>
              <a:t> </a:t>
            </a:r>
            <a:r>
              <a:rPr sz="1335" spc="-141" dirty="0">
                <a:solidFill>
                  <a:srgbClr val="06497B"/>
                </a:solidFill>
                <a:latin typeface="Arial Black"/>
                <a:cs typeface="Arial Black"/>
              </a:rPr>
              <a:t>GERENCIAL</a:t>
            </a:r>
            <a:r>
              <a:rPr sz="1335" spc="-98" dirty="0">
                <a:solidFill>
                  <a:srgbClr val="06497B"/>
                </a:solidFill>
                <a:latin typeface="Arial Black"/>
                <a:cs typeface="Arial Black"/>
              </a:rPr>
              <a:t> </a:t>
            </a:r>
            <a:r>
              <a:rPr sz="1335" spc="-7" dirty="0">
                <a:solidFill>
                  <a:srgbClr val="06497B"/>
                </a:solidFill>
                <a:latin typeface="Arial Black"/>
                <a:cs typeface="Arial Black"/>
              </a:rPr>
              <a:t>FISCAL</a:t>
            </a:r>
            <a:endParaRPr sz="1335">
              <a:latin typeface="Arial Black"/>
              <a:cs typeface="Arial Black"/>
            </a:endParaRPr>
          </a:p>
          <a:p>
            <a:pPr marL="19190" marR="3570" algn="just">
              <a:lnSpc>
                <a:spcPct val="107100"/>
              </a:lnSpc>
              <a:spcBef>
                <a:spcPts val="119"/>
              </a:spcBef>
            </a:pPr>
            <a:r>
              <a:rPr sz="984" dirty="0">
                <a:solidFill>
                  <a:srgbClr val="1D1D1B"/>
                </a:solidFill>
                <a:latin typeface="Lucida Sans Unicode"/>
                <a:cs typeface="Lucida Sans Unicode"/>
              </a:rPr>
              <a:t>Demonstrativos</a:t>
            </a:r>
            <a:r>
              <a:rPr sz="984" spc="351" dirty="0">
                <a:solidFill>
                  <a:srgbClr val="1D1D1B"/>
                </a:solidFill>
                <a:latin typeface="Lucida Sans Unicode"/>
                <a:cs typeface="Lucida Sans Unicode"/>
              </a:rPr>
              <a:t> </a:t>
            </a:r>
            <a:r>
              <a:rPr sz="984" spc="39" dirty="0">
                <a:solidFill>
                  <a:srgbClr val="1D1D1B"/>
                </a:solidFill>
                <a:latin typeface="Lucida Sans Unicode"/>
                <a:cs typeface="Lucida Sans Unicode"/>
              </a:rPr>
              <a:t>contábeis</a:t>
            </a:r>
            <a:r>
              <a:rPr sz="984" spc="70" dirty="0">
                <a:solidFill>
                  <a:srgbClr val="1D1D1B"/>
                </a:solidFill>
                <a:latin typeface="Lucida Sans Unicode"/>
                <a:cs typeface="Lucida Sans Unicode"/>
              </a:rPr>
              <a:t> e </a:t>
            </a:r>
            <a:r>
              <a:rPr sz="984" dirty="0">
                <a:solidFill>
                  <a:srgbClr val="1D1D1B"/>
                </a:solidFill>
                <a:latin typeface="Lucida Sans Unicode"/>
                <a:cs typeface="Lucida Sans Unicode"/>
              </a:rPr>
              <a:t>gerenciais</a:t>
            </a:r>
            <a:r>
              <a:rPr sz="984" spc="351" dirty="0">
                <a:solidFill>
                  <a:srgbClr val="1D1D1B"/>
                </a:solidFill>
                <a:latin typeface="Lucida Sans Unicode"/>
                <a:cs typeface="Lucida Sans Unicode"/>
              </a:rPr>
              <a:t> </a:t>
            </a:r>
            <a:r>
              <a:rPr sz="984" spc="-7" dirty="0">
                <a:solidFill>
                  <a:srgbClr val="1D1D1B"/>
                </a:solidFill>
                <a:latin typeface="Lucida Sans Unicode"/>
                <a:cs typeface="Lucida Sans Unicode"/>
              </a:rPr>
              <a:t>concilia-</a:t>
            </a:r>
            <a:r>
              <a:rPr sz="984" dirty="0">
                <a:solidFill>
                  <a:srgbClr val="1D1D1B"/>
                </a:solidFill>
                <a:latin typeface="Lucida Sans Unicode"/>
                <a:cs typeface="Lucida Sans Unicode"/>
              </a:rPr>
              <a:t>dos,</a:t>
            </a:r>
            <a:r>
              <a:rPr sz="984" spc="102" dirty="0">
                <a:solidFill>
                  <a:srgbClr val="1D1D1B"/>
                </a:solidFill>
                <a:latin typeface="Lucida Sans Unicode"/>
                <a:cs typeface="Lucida Sans Unicode"/>
              </a:rPr>
              <a:t> </a:t>
            </a:r>
            <a:r>
              <a:rPr sz="984" spc="35" dirty="0">
                <a:solidFill>
                  <a:srgbClr val="1D1D1B"/>
                </a:solidFill>
                <a:latin typeface="Lucida Sans Unicode"/>
                <a:cs typeface="Lucida Sans Unicode"/>
              </a:rPr>
              <a:t>visando</a:t>
            </a:r>
            <a:r>
              <a:rPr sz="984" spc="102" dirty="0">
                <a:solidFill>
                  <a:srgbClr val="1D1D1B"/>
                </a:solidFill>
                <a:latin typeface="Lucida Sans Unicode"/>
                <a:cs typeface="Lucida Sans Unicode"/>
              </a:rPr>
              <a:t> </a:t>
            </a:r>
            <a:r>
              <a:rPr sz="984" spc="123" dirty="0">
                <a:solidFill>
                  <a:srgbClr val="1D1D1B"/>
                </a:solidFill>
                <a:latin typeface="Lucida Sans Unicode"/>
                <a:cs typeface="Lucida Sans Unicode"/>
              </a:rPr>
              <a:t>a</a:t>
            </a:r>
            <a:r>
              <a:rPr sz="984" spc="102" dirty="0">
                <a:solidFill>
                  <a:srgbClr val="1D1D1B"/>
                </a:solidFill>
                <a:latin typeface="Lucida Sans Unicode"/>
                <a:cs typeface="Lucida Sans Unicode"/>
              </a:rPr>
              <a:t> </a:t>
            </a:r>
            <a:r>
              <a:rPr sz="984" spc="49" dirty="0">
                <a:solidFill>
                  <a:srgbClr val="1D1D1B"/>
                </a:solidFill>
                <a:latin typeface="Lucida Sans Unicode"/>
                <a:cs typeface="Lucida Sans Unicode"/>
              </a:rPr>
              <a:t>prestação</a:t>
            </a:r>
            <a:r>
              <a:rPr sz="984" spc="102" dirty="0">
                <a:solidFill>
                  <a:srgbClr val="1D1D1B"/>
                </a:solidFill>
                <a:latin typeface="Lucida Sans Unicode"/>
                <a:cs typeface="Lucida Sans Unicode"/>
              </a:rPr>
              <a:t> </a:t>
            </a:r>
            <a:r>
              <a:rPr sz="984" spc="56" dirty="0">
                <a:solidFill>
                  <a:srgbClr val="1D1D1B"/>
                </a:solidFill>
                <a:latin typeface="Lucida Sans Unicode"/>
                <a:cs typeface="Lucida Sans Unicode"/>
              </a:rPr>
              <a:t>de</a:t>
            </a:r>
            <a:r>
              <a:rPr sz="984" spc="102" dirty="0">
                <a:solidFill>
                  <a:srgbClr val="1D1D1B"/>
                </a:solidFill>
                <a:latin typeface="Lucida Sans Unicode"/>
                <a:cs typeface="Lucida Sans Unicode"/>
              </a:rPr>
              <a:t> </a:t>
            </a:r>
            <a:r>
              <a:rPr sz="984" spc="46" dirty="0">
                <a:solidFill>
                  <a:srgbClr val="1D1D1B"/>
                </a:solidFill>
                <a:latin typeface="Lucida Sans Unicode"/>
                <a:cs typeface="Lucida Sans Unicode"/>
              </a:rPr>
              <a:t>contas</a:t>
            </a:r>
            <a:r>
              <a:rPr sz="984" spc="102" dirty="0">
                <a:solidFill>
                  <a:srgbClr val="1D1D1B"/>
                </a:solidFill>
                <a:latin typeface="Lucida Sans Unicode"/>
                <a:cs typeface="Lucida Sans Unicode"/>
              </a:rPr>
              <a:t> </a:t>
            </a:r>
            <a:r>
              <a:rPr sz="984" spc="70" dirty="0">
                <a:solidFill>
                  <a:srgbClr val="1D1D1B"/>
                </a:solidFill>
                <a:latin typeface="Lucida Sans Unicode"/>
                <a:cs typeface="Lucida Sans Unicode"/>
              </a:rPr>
              <a:t>e</a:t>
            </a:r>
            <a:r>
              <a:rPr sz="984" spc="102" dirty="0">
                <a:solidFill>
                  <a:srgbClr val="1D1D1B"/>
                </a:solidFill>
                <a:latin typeface="Lucida Sans Unicode"/>
                <a:cs typeface="Lucida Sans Unicode"/>
              </a:rPr>
              <a:t> </a:t>
            </a:r>
            <a:r>
              <a:rPr sz="984" spc="46" dirty="0">
                <a:solidFill>
                  <a:srgbClr val="1D1D1B"/>
                </a:solidFill>
                <a:latin typeface="Lucida Sans Unicode"/>
                <a:cs typeface="Lucida Sans Unicode"/>
              </a:rPr>
              <a:t>prevenção </a:t>
            </a:r>
            <a:r>
              <a:rPr sz="984" spc="56" dirty="0">
                <a:solidFill>
                  <a:srgbClr val="1D1D1B"/>
                </a:solidFill>
                <a:latin typeface="Lucida Sans Unicode"/>
                <a:cs typeface="Lucida Sans Unicode"/>
              </a:rPr>
              <a:t>de</a:t>
            </a:r>
            <a:r>
              <a:rPr sz="984" spc="-11" dirty="0">
                <a:solidFill>
                  <a:srgbClr val="1D1D1B"/>
                </a:solidFill>
                <a:latin typeface="Lucida Sans Unicode"/>
                <a:cs typeface="Lucida Sans Unicode"/>
              </a:rPr>
              <a:t> </a:t>
            </a:r>
            <a:r>
              <a:rPr sz="984" spc="39" dirty="0">
                <a:solidFill>
                  <a:srgbClr val="1D1D1B"/>
                </a:solidFill>
                <a:latin typeface="Lucida Sans Unicode"/>
                <a:cs typeface="Lucida Sans Unicode"/>
              </a:rPr>
              <a:t>problemas</a:t>
            </a:r>
            <a:r>
              <a:rPr sz="984" spc="-11" dirty="0">
                <a:solidFill>
                  <a:srgbClr val="1D1D1B"/>
                </a:solidFill>
                <a:latin typeface="Lucida Sans Unicode"/>
                <a:cs typeface="Lucida Sans Unicode"/>
              </a:rPr>
              <a:t> </a:t>
            </a:r>
            <a:r>
              <a:rPr sz="984" dirty="0">
                <a:solidFill>
                  <a:srgbClr val="1D1D1B"/>
                </a:solidFill>
                <a:latin typeface="Lucida Sans Unicode"/>
                <a:cs typeface="Lucida Sans Unicode"/>
              </a:rPr>
              <a:t>futuros</a:t>
            </a:r>
            <a:r>
              <a:rPr sz="984" spc="-11" dirty="0">
                <a:solidFill>
                  <a:srgbClr val="1D1D1B"/>
                </a:solidFill>
                <a:latin typeface="Lucida Sans Unicode"/>
                <a:cs typeface="Lucida Sans Unicode"/>
              </a:rPr>
              <a:t> </a:t>
            </a:r>
            <a:r>
              <a:rPr sz="984" spc="77" dirty="0">
                <a:solidFill>
                  <a:srgbClr val="1D1D1B"/>
                </a:solidFill>
                <a:latin typeface="Lucida Sans Unicode"/>
                <a:cs typeface="Lucida Sans Unicode"/>
              </a:rPr>
              <a:t>em</a:t>
            </a:r>
            <a:r>
              <a:rPr sz="984" spc="-11" dirty="0">
                <a:solidFill>
                  <a:srgbClr val="1D1D1B"/>
                </a:solidFill>
                <a:latin typeface="Lucida Sans Unicode"/>
                <a:cs typeface="Lucida Sans Unicode"/>
              </a:rPr>
              <a:t> </a:t>
            </a:r>
            <a:r>
              <a:rPr sz="984" spc="63" dirty="0">
                <a:solidFill>
                  <a:srgbClr val="1D1D1B"/>
                </a:solidFill>
                <a:latin typeface="Lucida Sans Unicode"/>
                <a:cs typeface="Lucida Sans Unicode"/>
              </a:rPr>
              <a:t>caso</a:t>
            </a:r>
            <a:r>
              <a:rPr sz="984" spc="-11" dirty="0">
                <a:solidFill>
                  <a:srgbClr val="1D1D1B"/>
                </a:solidFill>
                <a:latin typeface="Lucida Sans Unicode"/>
                <a:cs typeface="Lucida Sans Unicode"/>
              </a:rPr>
              <a:t> </a:t>
            </a:r>
            <a:r>
              <a:rPr sz="984" spc="56" dirty="0">
                <a:solidFill>
                  <a:srgbClr val="1D1D1B"/>
                </a:solidFill>
                <a:latin typeface="Lucida Sans Unicode"/>
                <a:cs typeface="Lucida Sans Unicode"/>
              </a:rPr>
              <a:t>de</a:t>
            </a:r>
            <a:r>
              <a:rPr sz="984" spc="-11" dirty="0">
                <a:solidFill>
                  <a:srgbClr val="1D1D1B"/>
                </a:solidFill>
                <a:latin typeface="Lucida Sans Unicode"/>
                <a:cs typeface="Lucida Sans Unicode"/>
              </a:rPr>
              <a:t> </a:t>
            </a:r>
            <a:r>
              <a:rPr sz="984" spc="7" dirty="0">
                <a:solidFill>
                  <a:srgbClr val="1D1D1B"/>
                </a:solidFill>
                <a:latin typeface="Lucida Sans Unicode"/>
                <a:cs typeface="Lucida Sans Unicode"/>
              </a:rPr>
              <a:t>dissolução</a:t>
            </a:r>
            <a:r>
              <a:rPr sz="984" spc="-11" dirty="0">
                <a:solidFill>
                  <a:srgbClr val="1D1D1B"/>
                </a:solidFill>
                <a:latin typeface="Lucida Sans Unicode"/>
                <a:cs typeface="Lucida Sans Unicode"/>
              </a:rPr>
              <a:t> </a:t>
            </a:r>
            <a:r>
              <a:rPr sz="984" spc="70" dirty="0">
                <a:solidFill>
                  <a:srgbClr val="1D1D1B"/>
                </a:solidFill>
                <a:latin typeface="Lucida Sans Unicode"/>
                <a:cs typeface="Lucida Sans Unicode"/>
              </a:rPr>
              <a:t>e</a:t>
            </a:r>
            <a:r>
              <a:rPr sz="984" spc="-11" dirty="0">
                <a:solidFill>
                  <a:srgbClr val="1D1D1B"/>
                </a:solidFill>
                <a:latin typeface="Lucida Sans Unicode"/>
                <a:cs typeface="Lucida Sans Unicode"/>
              </a:rPr>
              <a:t> </a:t>
            </a:r>
            <a:r>
              <a:rPr sz="984" spc="-18" dirty="0">
                <a:solidFill>
                  <a:srgbClr val="1D1D1B"/>
                </a:solidFill>
                <a:latin typeface="Lucida Sans Unicode"/>
                <a:cs typeface="Lucida Sans Unicode"/>
              </a:rPr>
              <a:t>ex-</a:t>
            </a:r>
            <a:r>
              <a:rPr sz="984" spc="39" dirty="0">
                <a:solidFill>
                  <a:srgbClr val="1D1D1B"/>
                </a:solidFill>
                <a:latin typeface="Lucida Sans Unicode"/>
                <a:cs typeface="Lucida Sans Unicode"/>
              </a:rPr>
              <a:t>clusão</a:t>
            </a:r>
            <a:r>
              <a:rPr sz="984" spc="-42" dirty="0">
                <a:solidFill>
                  <a:srgbClr val="1D1D1B"/>
                </a:solidFill>
                <a:latin typeface="Lucida Sans Unicode"/>
                <a:cs typeface="Lucida Sans Unicode"/>
              </a:rPr>
              <a:t> </a:t>
            </a:r>
            <a:r>
              <a:rPr sz="984" spc="84" dirty="0">
                <a:solidFill>
                  <a:srgbClr val="1D1D1B"/>
                </a:solidFill>
                <a:latin typeface="Lucida Sans Unicode"/>
                <a:cs typeface="Lucida Sans Unicode"/>
              </a:rPr>
              <a:t>da</a:t>
            </a:r>
            <a:r>
              <a:rPr sz="984" spc="-42" dirty="0">
                <a:solidFill>
                  <a:srgbClr val="1D1D1B"/>
                </a:solidFill>
                <a:latin typeface="Lucida Sans Unicode"/>
                <a:cs typeface="Lucida Sans Unicode"/>
              </a:rPr>
              <a:t> </a:t>
            </a:r>
            <a:r>
              <a:rPr sz="984" spc="28" dirty="0">
                <a:solidFill>
                  <a:srgbClr val="1D1D1B"/>
                </a:solidFill>
                <a:latin typeface="Lucida Sans Unicode"/>
                <a:cs typeface="Lucida Sans Unicode"/>
              </a:rPr>
              <a:t>sociedade.</a:t>
            </a:r>
            <a:endParaRPr sz="984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</a:pPr>
            <a:endParaRPr sz="984">
              <a:latin typeface="Lucida Sans Unicode"/>
              <a:cs typeface="Lucida Sans Unicode"/>
            </a:endParaRPr>
          </a:p>
          <a:p>
            <a:pPr>
              <a:spcBef>
                <a:spcPts val="161"/>
              </a:spcBef>
            </a:pPr>
            <a:endParaRPr sz="984">
              <a:latin typeface="Lucida Sans Unicode"/>
              <a:cs typeface="Lucida Sans Unicode"/>
            </a:endParaRPr>
          </a:p>
          <a:p>
            <a:pPr marL="8926">
              <a:spcBef>
                <a:spcPts val="4"/>
              </a:spcBef>
            </a:pPr>
            <a:r>
              <a:rPr sz="1335" spc="-143" dirty="0">
                <a:solidFill>
                  <a:srgbClr val="06497B"/>
                </a:solidFill>
                <a:latin typeface="Arial Black"/>
                <a:cs typeface="Arial Black"/>
              </a:rPr>
              <a:t>RH</a:t>
            </a:r>
            <a:r>
              <a:rPr sz="1335" spc="-151" dirty="0">
                <a:solidFill>
                  <a:srgbClr val="06497B"/>
                </a:solidFill>
                <a:latin typeface="Arial Black"/>
                <a:cs typeface="Arial Black"/>
              </a:rPr>
              <a:t> </a:t>
            </a:r>
            <a:r>
              <a:rPr sz="1335" spc="-143" dirty="0">
                <a:solidFill>
                  <a:srgbClr val="06497B"/>
                </a:solidFill>
                <a:latin typeface="Arial Black"/>
                <a:cs typeface="Arial Black"/>
              </a:rPr>
              <a:t>100%</a:t>
            </a:r>
            <a:r>
              <a:rPr sz="1335" spc="-148" dirty="0">
                <a:solidFill>
                  <a:srgbClr val="06497B"/>
                </a:solidFill>
                <a:latin typeface="Arial Black"/>
                <a:cs typeface="Arial Black"/>
              </a:rPr>
              <a:t> </a:t>
            </a:r>
            <a:r>
              <a:rPr sz="1335" spc="-25" dirty="0">
                <a:solidFill>
                  <a:srgbClr val="06497B"/>
                </a:solidFill>
                <a:latin typeface="Arial Black"/>
                <a:cs typeface="Arial Black"/>
              </a:rPr>
              <a:t>DIGITAL</a:t>
            </a:r>
            <a:endParaRPr sz="1335">
              <a:latin typeface="Arial Black"/>
              <a:cs typeface="Arial Black"/>
            </a:endParaRPr>
          </a:p>
          <a:p>
            <a:pPr marL="19190" marR="3570" algn="just">
              <a:lnSpc>
                <a:spcPct val="107100"/>
              </a:lnSpc>
              <a:spcBef>
                <a:spcPts val="295"/>
              </a:spcBef>
            </a:pPr>
            <a:r>
              <a:rPr sz="984" spc="7" dirty="0">
                <a:solidFill>
                  <a:srgbClr val="1D1D1B"/>
                </a:solidFill>
                <a:latin typeface="Lucida Sans Unicode"/>
                <a:cs typeface="Lucida Sans Unicode"/>
              </a:rPr>
              <a:t>Folha</a:t>
            </a:r>
            <a:r>
              <a:rPr sz="984" spc="56" dirty="0">
                <a:solidFill>
                  <a:srgbClr val="1D1D1B"/>
                </a:solidFill>
                <a:latin typeface="Lucida Sans Unicode"/>
                <a:cs typeface="Lucida Sans Unicode"/>
              </a:rPr>
              <a:t> de</a:t>
            </a:r>
            <a:r>
              <a:rPr sz="984" spc="60" dirty="0">
                <a:solidFill>
                  <a:srgbClr val="1D1D1B"/>
                </a:solidFill>
                <a:latin typeface="Lucida Sans Unicode"/>
                <a:cs typeface="Lucida Sans Unicode"/>
              </a:rPr>
              <a:t> pagamento </a:t>
            </a:r>
            <a:r>
              <a:rPr sz="984" spc="56" dirty="0">
                <a:solidFill>
                  <a:srgbClr val="1D1D1B"/>
                </a:solidFill>
                <a:latin typeface="Lucida Sans Unicode"/>
                <a:cs typeface="Lucida Sans Unicode"/>
              </a:rPr>
              <a:t>sem </a:t>
            </a:r>
            <a:r>
              <a:rPr sz="984" spc="7" dirty="0">
                <a:solidFill>
                  <a:srgbClr val="1D1D1B"/>
                </a:solidFill>
                <a:latin typeface="Lucida Sans Unicode"/>
                <a:cs typeface="Lucida Sans Unicode"/>
              </a:rPr>
              <a:t>papel,</a:t>
            </a:r>
            <a:r>
              <a:rPr sz="984" spc="60" dirty="0">
                <a:solidFill>
                  <a:srgbClr val="1D1D1B"/>
                </a:solidFill>
                <a:latin typeface="Lucida Sans Unicode"/>
                <a:cs typeface="Lucida Sans Unicode"/>
              </a:rPr>
              <a:t> </a:t>
            </a:r>
            <a:r>
              <a:rPr sz="984" spc="7" dirty="0">
                <a:solidFill>
                  <a:srgbClr val="1D1D1B"/>
                </a:solidFill>
                <a:latin typeface="Lucida Sans Unicode"/>
                <a:cs typeface="Lucida Sans Unicode"/>
              </a:rPr>
              <a:t>assinatura</a:t>
            </a:r>
            <a:r>
              <a:rPr sz="984" spc="60" dirty="0">
                <a:solidFill>
                  <a:srgbClr val="1D1D1B"/>
                </a:solidFill>
                <a:latin typeface="Lucida Sans Unicode"/>
                <a:cs typeface="Lucida Sans Unicode"/>
              </a:rPr>
              <a:t> </a:t>
            </a:r>
            <a:r>
              <a:rPr sz="984" spc="-7" dirty="0">
                <a:solidFill>
                  <a:srgbClr val="1D1D1B"/>
                </a:solidFill>
                <a:latin typeface="Lucida Sans Unicode"/>
                <a:cs typeface="Lucida Sans Unicode"/>
              </a:rPr>
              <a:t>digital </a:t>
            </a:r>
            <a:r>
              <a:rPr sz="984" spc="74" dirty="0">
                <a:solidFill>
                  <a:srgbClr val="1D1D1B"/>
                </a:solidFill>
                <a:latin typeface="Lucida Sans Unicode"/>
                <a:cs typeface="Lucida Sans Unicode"/>
              </a:rPr>
              <a:t>com</a:t>
            </a:r>
            <a:r>
              <a:rPr sz="984" spc="39" dirty="0">
                <a:solidFill>
                  <a:srgbClr val="1D1D1B"/>
                </a:solidFill>
                <a:latin typeface="Lucida Sans Unicode"/>
                <a:cs typeface="Lucida Sans Unicode"/>
              </a:rPr>
              <a:t>  </a:t>
            </a:r>
            <a:r>
              <a:rPr sz="984" spc="49" dirty="0">
                <a:solidFill>
                  <a:srgbClr val="1D1D1B"/>
                </a:solidFill>
                <a:latin typeface="Lucida Sans Unicode"/>
                <a:cs typeface="Lucida Sans Unicode"/>
              </a:rPr>
              <a:t>validade</a:t>
            </a:r>
            <a:r>
              <a:rPr sz="984" spc="42" dirty="0">
                <a:solidFill>
                  <a:srgbClr val="1D1D1B"/>
                </a:solidFill>
                <a:latin typeface="Lucida Sans Unicode"/>
                <a:cs typeface="Lucida Sans Unicode"/>
              </a:rPr>
              <a:t>  </a:t>
            </a:r>
            <a:r>
              <a:rPr sz="984" dirty="0">
                <a:solidFill>
                  <a:srgbClr val="1D1D1B"/>
                </a:solidFill>
                <a:latin typeface="Lucida Sans Unicode"/>
                <a:cs typeface="Lucida Sans Unicode"/>
              </a:rPr>
              <a:t>jurídica,</a:t>
            </a:r>
            <a:r>
              <a:rPr sz="984" spc="39" dirty="0">
                <a:solidFill>
                  <a:srgbClr val="1D1D1B"/>
                </a:solidFill>
                <a:latin typeface="Lucida Sans Unicode"/>
                <a:cs typeface="Lucida Sans Unicode"/>
              </a:rPr>
              <a:t>  </a:t>
            </a:r>
            <a:r>
              <a:rPr sz="984" dirty="0">
                <a:solidFill>
                  <a:srgbClr val="1D1D1B"/>
                </a:solidFill>
                <a:latin typeface="Lucida Sans Unicode"/>
                <a:cs typeface="Lucida Sans Unicode"/>
              </a:rPr>
              <a:t>portal</a:t>
            </a:r>
            <a:r>
              <a:rPr sz="984" spc="42" dirty="0">
                <a:solidFill>
                  <a:srgbClr val="1D1D1B"/>
                </a:solidFill>
                <a:latin typeface="Lucida Sans Unicode"/>
                <a:cs typeface="Lucida Sans Unicode"/>
              </a:rPr>
              <a:t>  do  </a:t>
            </a:r>
            <a:r>
              <a:rPr sz="984" dirty="0">
                <a:solidFill>
                  <a:srgbClr val="1D1D1B"/>
                </a:solidFill>
                <a:latin typeface="Lucida Sans Unicode"/>
                <a:cs typeface="Lucida Sans Unicode"/>
              </a:rPr>
              <a:t>contribuinte</a:t>
            </a:r>
            <a:r>
              <a:rPr sz="984" spc="39" dirty="0">
                <a:solidFill>
                  <a:srgbClr val="1D1D1B"/>
                </a:solidFill>
                <a:latin typeface="Lucida Sans Unicode"/>
                <a:cs typeface="Lucida Sans Unicode"/>
              </a:rPr>
              <a:t>  </a:t>
            </a:r>
            <a:r>
              <a:rPr sz="984" spc="35" dirty="0">
                <a:solidFill>
                  <a:srgbClr val="1D1D1B"/>
                </a:solidFill>
                <a:latin typeface="Lucida Sans Unicode"/>
                <a:cs typeface="Lucida Sans Unicode"/>
              </a:rPr>
              <a:t>e </a:t>
            </a:r>
            <a:r>
              <a:rPr sz="984" dirty="0">
                <a:solidFill>
                  <a:srgbClr val="1D1D1B"/>
                </a:solidFill>
                <a:latin typeface="Lucida Sans Unicode"/>
                <a:cs typeface="Lucida Sans Unicode"/>
              </a:rPr>
              <a:t>informações</a:t>
            </a:r>
            <a:r>
              <a:rPr sz="984" spc="351" dirty="0">
                <a:solidFill>
                  <a:srgbClr val="1D1D1B"/>
                </a:solidFill>
                <a:latin typeface="Lucida Sans Unicode"/>
                <a:cs typeface="Lucida Sans Unicode"/>
              </a:rPr>
              <a:t> </a:t>
            </a:r>
            <a:r>
              <a:rPr sz="984" spc="56" dirty="0">
                <a:solidFill>
                  <a:srgbClr val="1D1D1B"/>
                </a:solidFill>
                <a:latin typeface="Lucida Sans Unicode"/>
                <a:cs typeface="Lucida Sans Unicode"/>
              </a:rPr>
              <a:t>de</a:t>
            </a:r>
            <a:r>
              <a:rPr sz="984" spc="351" dirty="0">
                <a:solidFill>
                  <a:srgbClr val="1D1D1B"/>
                </a:solidFill>
                <a:latin typeface="Lucida Sans Unicode"/>
                <a:cs typeface="Lucida Sans Unicode"/>
              </a:rPr>
              <a:t> </a:t>
            </a:r>
            <a:r>
              <a:rPr sz="984" dirty="0">
                <a:solidFill>
                  <a:srgbClr val="1D1D1B"/>
                </a:solidFill>
                <a:latin typeface="Lucida Sans Unicode"/>
                <a:cs typeface="Lucida Sans Unicode"/>
              </a:rPr>
              <a:t>Processos</a:t>
            </a:r>
            <a:r>
              <a:rPr sz="984" spc="351" dirty="0">
                <a:solidFill>
                  <a:srgbClr val="1D1D1B"/>
                </a:solidFill>
                <a:latin typeface="Lucida Sans Unicode"/>
                <a:cs typeface="Lucida Sans Unicode"/>
              </a:rPr>
              <a:t> </a:t>
            </a:r>
            <a:r>
              <a:rPr sz="984" dirty="0">
                <a:solidFill>
                  <a:srgbClr val="1D1D1B"/>
                </a:solidFill>
                <a:latin typeface="Lucida Sans Unicode"/>
                <a:cs typeface="Lucida Sans Unicode"/>
              </a:rPr>
              <a:t>Trabalhistas</a:t>
            </a:r>
            <a:r>
              <a:rPr sz="984" spc="351" dirty="0">
                <a:solidFill>
                  <a:srgbClr val="1D1D1B"/>
                </a:solidFill>
                <a:latin typeface="Lucida Sans Unicode"/>
                <a:cs typeface="Lucida Sans Unicode"/>
              </a:rPr>
              <a:t> </a:t>
            </a:r>
            <a:r>
              <a:rPr sz="984" dirty="0">
                <a:solidFill>
                  <a:srgbClr val="1D1D1B"/>
                </a:solidFill>
                <a:latin typeface="Lucida Sans Unicode"/>
                <a:cs typeface="Lucida Sans Unicode"/>
              </a:rPr>
              <a:t>no</a:t>
            </a:r>
            <a:r>
              <a:rPr sz="984" spc="351" dirty="0">
                <a:solidFill>
                  <a:srgbClr val="1D1D1B"/>
                </a:solidFill>
                <a:latin typeface="Lucida Sans Unicode"/>
                <a:cs typeface="Lucida Sans Unicode"/>
              </a:rPr>
              <a:t> </a:t>
            </a:r>
            <a:r>
              <a:rPr sz="984" dirty="0">
                <a:solidFill>
                  <a:srgbClr val="1D1D1B"/>
                </a:solidFill>
                <a:latin typeface="Lucida Sans Unicode"/>
                <a:cs typeface="Lucida Sans Unicode"/>
              </a:rPr>
              <a:t>e-</a:t>
            </a:r>
            <a:r>
              <a:rPr sz="984" spc="-18" dirty="0">
                <a:solidFill>
                  <a:srgbClr val="1D1D1B"/>
                </a:solidFill>
                <a:latin typeface="Lucida Sans Unicode"/>
                <a:cs typeface="Lucida Sans Unicode"/>
              </a:rPr>
              <a:t>So-</a:t>
            </a:r>
            <a:r>
              <a:rPr sz="984" spc="-7" dirty="0">
                <a:solidFill>
                  <a:srgbClr val="1D1D1B"/>
                </a:solidFill>
                <a:latin typeface="Lucida Sans Unicode"/>
                <a:cs typeface="Lucida Sans Unicode"/>
              </a:rPr>
              <a:t>cial.</a:t>
            </a:r>
            <a:endParaRPr sz="984">
              <a:latin typeface="Lucida Sans Unicode"/>
              <a:cs typeface="Lucida Sans Unicode"/>
            </a:endParaRPr>
          </a:p>
          <a:p>
            <a:pPr>
              <a:spcBef>
                <a:spcPts val="358"/>
              </a:spcBef>
            </a:pPr>
            <a:endParaRPr sz="984">
              <a:latin typeface="Lucida Sans Unicode"/>
              <a:cs typeface="Lucida Sans Unicode"/>
            </a:endParaRPr>
          </a:p>
          <a:p>
            <a:pPr marL="8926"/>
            <a:r>
              <a:rPr sz="1335" spc="-105" dirty="0">
                <a:solidFill>
                  <a:srgbClr val="06497B"/>
                </a:solidFill>
                <a:latin typeface="Arial Black"/>
                <a:cs typeface="Arial Black"/>
              </a:rPr>
              <a:t>IMPOSTO</a:t>
            </a:r>
            <a:r>
              <a:rPr sz="1335" spc="-134" dirty="0">
                <a:solidFill>
                  <a:srgbClr val="06497B"/>
                </a:solidFill>
                <a:latin typeface="Arial Black"/>
                <a:cs typeface="Arial Black"/>
              </a:rPr>
              <a:t> </a:t>
            </a:r>
            <a:r>
              <a:rPr sz="1335" spc="-155" dirty="0">
                <a:solidFill>
                  <a:srgbClr val="06497B"/>
                </a:solidFill>
                <a:latin typeface="Arial Black"/>
                <a:cs typeface="Arial Black"/>
              </a:rPr>
              <a:t>DE</a:t>
            </a:r>
            <a:r>
              <a:rPr sz="1335" spc="-130" dirty="0">
                <a:solidFill>
                  <a:srgbClr val="06497B"/>
                </a:solidFill>
                <a:latin typeface="Arial Black"/>
                <a:cs typeface="Arial Black"/>
              </a:rPr>
              <a:t> RENDA</a:t>
            </a:r>
            <a:r>
              <a:rPr sz="1335" spc="-134" dirty="0">
                <a:solidFill>
                  <a:srgbClr val="06497B"/>
                </a:solidFill>
                <a:latin typeface="Arial Black"/>
                <a:cs typeface="Arial Black"/>
              </a:rPr>
              <a:t> </a:t>
            </a:r>
            <a:r>
              <a:rPr sz="1335" spc="-127" dirty="0">
                <a:solidFill>
                  <a:srgbClr val="06497B"/>
                </a:solidFill>
                <a:latin typeface="Arial Black"/>
                <a:cs typeface="Arial Black"/>
              </a:rPr>
              <a:t>PESSOA</a:t>
            </a:r>
            <a:r>
              <a:rPr sz="1335" spc="-130" dirty="0">
                <a:solidFill>
                  <a:srgbClr val="06497B"/>
                </a:solidFill>
                <a:latin typeface="Arial Black"/>
                <a:cs typeface="Arial Black"/>
              </a:rPr>
              <a:t> </a:t>
            </a:r>
            <a:r>
              <a:rPr sz="1335" spc="-7" dirty="0">
                <a:solidFill>
                  <a:srgbClr val="06497B"/>
                </a:solidFill>
                <a:latin typeface="Arial Black"/>
                <a:cs typeface="Arial Black"/>
              </a:rPr>
              <a:t>FISICA</a:t>
            </a:r>
            <a:endParaRPr sz="1335">
              <a:latin typeface="Arial Black"/>
              <a:cs typeface="Arial Black"/>
            </a:endParaRPr>
          </a:p>
          <a:p>
            <a:pPr marL="19190" marR="3570" algn="just">
              <a:lnSpc>
                <a:spcPct val="107100"/>
              </a:lnSpc>
              <a:spcBef>
                <a:spcPts val="383"/>
              </a:spcBef>
            </a:pPr>
            <a:r>
              <a:rPr sz="984" spc="7" dirty="0">
                <a:solidFill>
                  <a:srgbClr val="1D1D1B"/>
                </a:solidFill>
                <a:latin typeface="Lucida Sans Unicode"/>
                <a:cs typeface="Lucida Sans Unicode"/>
              </a:rPr>
              <a:t>Reforma</a:t>
            </a:r>
            <a:r>
              <a:rPr sz="984" spc="-35" dirty="0">
                <a:solidFill>
                  <a:srgbClr val="1D1D1B"/>
                </a:solidFill>
                <a:latin typeface="Lucida Sans Unicode"/>
                <a:cs typeface="Lucida Sans Unicode"/>
              </a:rPr>
              <a:t> </a:t>
            </a:r>
            <a:r>
              <a:rPr sz="984" spc="7" dirty="0">
                <a:solidFill>
                  <a:srgbClr val="1D1D1B"/>
                </a:solidFill>
                <a:latin typeface="Lucida Sans Unicode"/>
                <a:cs typeface="Lucida Sans Unicode"/>
              </a:rPr>
              <a:t>Tributária</a:t>
            </a:r>
            <a:r>
              <a:rPr sz="984" spc="-35" dirty="0">
                <a:solidFill>
                  <a:srgbClr val="1D1D1B"/>
                </a:solidFill>
                <a:latin typeface="Lucida Sans Unicode"/>
                <a:cs typeface="Lucida Sans Unicode"/>
              </a:rPr>
              <a:t> </a:t>
            </a:r>
            <a:r>
              <a:rPr sz="984" spc="60" dirty="0">
                <a:solidFill>
                  <a:srgbClr val="1D1D1B"/>
                </a:solidFill>
                <a:latin typeface="Lucida Sans Unicode"/>
                <a:cs typeface="Lucida Sans Unicode"/>
              </a:rPr>
              <a:t>na</a:t>
            </a:r>
            <a:r>
              <a:rPr sz="984" spc="-35" dirty="0">
                <a:solidFill>
                  <a:srgbClr val="1D1D1B"/>
                </a:solidFill>
                <a:latin typeface="Lucida Sans Unicode"/>
                <a:cs typeface="Lucida Sans Unicode"/>
              </a:rPr>
              <a:t> </a:t>
            </a:r>
            <a:r>
              <a:rPr sz="984" spc="46" dirty="0">
                <a:solidFill>
                  <a:srgbClr val="1D1D1B"/>
                </a:solidFill>
                <a:latin typeface="Lucida Sans Unicode"/>
                <a:cs typeface="Lucida Sans Unicode"/>
              </a:rPr>
              <a:t>Pessoa</a:t>
            </a:r>
            <a:r>
              <a:rPr sz="984" spc="-35" dirty="0">
                <a:solidFill>
                  <a:srgbClr val="1D1D1B"/>
                </a:solidFill>
                <a:latin typeface="Lucida Sans Unicode"/>
                <a:cs typeface="Lucida Sans Unicode"/>
              </a:rPr>
              <a:t> </a:t>
            </a:r>
            <a:r>
              <a:rPr sz="984" dirty="0">
                <a:solidFill>
                  <a:srgbClr val="1D1D1B"/>
                </a:solidFill>
                <a:latin typeface="Lucida Sans Unicode"/>
                <a:cs typeface="Lucida Sans Unicode"/>
              </a:rPr>
              <a:t>Física,</a:t>
            </a:r>
            <a:r>
              <a:rPr sz="984" spc="-35" dirty="0">
                <a:solidFill>
                  <a:srgbClr val="1D1D1B"/>
                </a:solidFill>
                <a:latin typeface="Lucida Sans Unicode"/>
                <a:cs typeface="Lucida Sans Unicode"/>
              </a:rPr>
              <a:t> </a:t>
            </a:r>
            <a:r>
              <a:rPr sz="984" spc="70" dirty="0">
                <a:solidFill>
                  <a:srgbClr val="1D1D1B"/>
                </a:solidFill>
                <a:latin typeface="Lucida Sans Unicode"/>
                <a:cs typeface="Lucida Sans Unicode"/>
              </a:rPr>
              <a:t>CNPJ</a:t>
            </a:r>
            <a:r>
              <a:rPr sz="984" spc="-35" dirty="0">
                <a:solidFill>
                  <a:srgbClr val="1D1D1B"/>
                </a:solidFill>
                <a:latin typeface="Lucida Sans Unicode"/>
                <a:cs typeface="Lucida Sans Unicode"/>
              </a:rPr>
              <a:t> </a:t>
            </a:r>
            <a:r>
              <a:rPr sz="984" spc="32" dirty="0">
                <a:solidFill>
                  <a:srgbClr val="1D1D1B"/>
                </a:solidFill>
                <a:latin typeface="Lucida Sans Unicode"/>
                <a:cs typeface="Lucida Sans Unicode"/>
              </a:rPr>
              <a:t>técnico</a:t>
            </a:r>
            <a:r>
              <a:rPr sz="984" spc="-35" dirty="0">
                <a:solidFill>
                  <a:srgbClr val="1D1D1B"/>
                </a:solidFill>
                <a:latin typeface="Lucida Sans Unicode"/>
                <a:cs typeface="Lucida Sans Unicode"/>
              </a:rPr>
              <a:t> </a:t>
            </a:r>
            <a:r>
              <a:rPr sz="984" spc="35" dirty="0">
                <a:solidFill>
                  <a:srgbClr val="1D1D1B"/>
                </a:solidFill>
                <a:latin typeface="Lucida Sans Unicode"/>
                <a:cs typeface="Lucida Sans Unicode"/>
              </a:rPr>
              <a:t>e </a:t>
            </a:r>
            <a:r>
              <a:rPr sz="984" dirty="0">
                <a:solidFill>
                  <a:srgbClr val="1D1D1B"/>
                </a:solidFill>
                <a:latin typeface="Lucida Sans Unicode"/>
                <a:cs typeface="Lucida Sans Unicode"/>
              </a:rPr>
              <a:t>tributação</a:t>
            </a:r>
            <a:r>
              <a:rPr sz="984" spc="278" dirty="0">
                <a:solidFill>
                  <a:srgbClr val="1D1D1B"/>
                </a:solidFill>
                <a:latin typeface="Lucida Sans Unicode"/>
                <a:cs typeface="Lucida Sans Unicode"/>
              </a:rPr>
              <a:t> </a:t>
            </a:r>
            <a:r>
              <a:rPr sz="984" spc="56" dirty="0">
                <a:solidFill>
                  <a:srgbClr val="1D1D1B"/>
                </a:solidFill>
                <a:latin typeface="Lucida Sans Unicode"/>
                <a:cs typeface="Lucida Sans Unicode"/>
              </a:rPr>
              <a:t>de</a:t>
            </a:r>
            <a:r>
              <a:rPr sz="984" spc="278" dirty="0">
                <a:solidFill>
                  <a:srgbClr val="1D1D1B"/>
                </a:solidFill>
                <a:latin typeface="Lucida Sans Unicode"/>
                <a:cs typeface="Lucida Sans Unicode"/>
              </a:rPr>
              <a:t> </a:t>
            </a:r>
            <a:r>
              <a:rPr sz="984" dirty="0">
                <a:solidFill>
                  <a:srgbClr val="1D1D1B"/>
                </a:solidFill>
                <a:latin typeface="Lucida Sans Unicode"/>
                <a:cs typeface="Lucida Sans Unicode"/>
              </a:rPr>
              <a:t>IBS</a:t>
            </a:r>
            <a:r>
              <a:rPr sz="984" spc="278" dirty="0">
                <a:solidFill>
                  <a:srgbClr val="1D1D1B"/>
                </a:solidFill>
                <a:latin typeface="Lucida Sans Unicode"/>
                <a:cs typeface="Lucida Sans Unicode"/>
              </a:rPr>
              <a:t> </a:t>
            </a:r>
            <a:r>
              <a:rPr sz="984" spc="70" dirty="0">
                <a:solidFill>
                  <a:srgbClr val="1D1D1B"/>
                </a:solidFill>
                <a:latin typeface="Lucida Sans Unicode"/>
                <a:cs typeface="Lucida Sans Unicode"/>
              </a:rPr>
              <a:t>e</a:t>
            </a:r>
            <a:r>
              <a:rPr sz="984" spc="278" dirty="0">
                <a:solidFill>
                  <a:srgbClr val="1D1D1B"/>
                </a:solidFill>
                <a:latin typeface="Lucida Sans Unicode"/>
                <a:cs typeface="Lucida Sans Unicode"/>
              </a:rPr>
              <a:t> </a:t>
            </a:r>
            <a:r>
              <a:rPr sz="984" spc="56" dirty="0">
                <a:solidFill>
                  <a:srgbClr val="1D1D1B"/>
                </a:solidFill>
                <a:latin typeface="Lucida Sans Unicode"/>
                <a:cs typeface="Lucida Sans Unicode"/>
              </a:rPr>
              <a:t>CBS</a:t>
            </a:r>
            <a:r>
              <a:rPr sz="984" spc="278" dirty="0">
                <a:solidFill>
                  <a:srgbClr val="1D1D1B"/>
                </a:solidFill>
                <a:latin typeface="Lucida Sans Unicode"/>
                <a:cs typeface="Lucida Sans Unicode"/>
              </a:rPr>
              <a:t> </a:t>
            </a:r>
            <a:r>
              <a:rPr sz="984" dirty="0">
                <a:solidFill>
                  <a:srgbClr val="1D1D1B"/>
                </a:solidFill>
                <a:latin typeface="Lucida Sans Unicode"/>
                <a:cs typeface="Lucida Sans Unicode"/>
              </a:rPr>
              <a:t>sobre</a:t>
            </a:r>
            <a:r>
              <a:rPr sz="984" spc="278" dirty="0">
                <a:solidFill>
                  <a:srgbClr val="1D1D1B"/>
                </a:solidFill>
                <a:latin typeface="Lucida Sans Unicode"/>
                <a:cs typeface="Lucida Sans Unicode"/>
              </a:rPr>
              <a:t> </a:t>
            </a:r>
            <a:r>
              <a:rPr sz="984" spc="42" dirty="0">
                <a:solidFill>
                  <a:srgbClr val="1D1D1B"/>
                </a:solidFill>
                <a:latin typeface="Lucida Sans Unicode"/>
                <a:cs typeface="Lucida Sans Unicode"/>
              </a:rPr>
              <a:t>rendas</a:t>
            </a:r>
            <a:r>
              <a:rPr sz="984" spc="281" dirty="0">
                <a:solidFill>
                  <a:srgbClr val="1D1D1B"/>
                </a:solidFill>
                <a:latin typeface="Lucida Sans Unicode"/>
                <a:cs typeface="Lucida Sans Unicode"/>
              </a:rPr>
              <a:t> </a:t>
            </a:r>
            <a:r>
              <a:rPr sz="984" spc="-7" dirty="0">
                <a:solidFill>
                  <a:srgbClr val="1D1D1B"/>
                </a:solidFill>
                <a:latin typeface="Lucida Sans Unicode"/>
                <a:cs typeface="Lucida Sans Unicode"/>
              </a:rPr>
              <a:t>(aluguéis, </a:t>
            </a:r>
            <a:r>
              <a:rPr sz="984" dirty="0">
                <a:solidFill>
                  <a:srgbClr val="1D1D1B"/>
                </a:solidFill>
                <a:latin typeface="Lucida Sans Unicode"/>
                <a:cs typeface="Lucida Sans Unicode"/>
              </a:rPr>
              <a:t>dividendos,</a:t>
            </a:r>
            <a:r>
              <a:rPr sz="984" spc="7" dirty="0">
                <a:solidFill>
                  <a:srgbClr val="1D1D1B"/>
                </a:solidFill>
                <a:latin typeface="Lucida Sans Unicode"/>
                <a:cs typeface="Lucida Sans Unicode"/>
              </a:rPr>
              <a:t> </a:t>
            </a:r>
            <a:r>
              <a:rPr sz="984" spc="60" dirty="0">
                <a:solidFill>
                  <a:srgbClr val="1D1D1B"/>
                </a:solidFill>
                <a:latin typeface="Lucida Sans Unicode"/>
                <a:cs typeface="Lucida Sans Unicode"/>
              </a:rPr>
              <a:t>venda</a:t>
            </a:r>
            <a:r>
              <a:rPr sz="984" spc="7" dirty="0">
                <a:solidFill>
                  <a:srgbClr val="1D1D1B"/>
                </a:solidFill>
                <a:latin typeface="Lucida Sans Unicode"/>
                <a:cs typeface="Lucida Sans Unicode"/>
              </a:rPr>
              <a:t> </a:t>
            </a:r>
            <a:r>
              <a:rPr sz="984" spc="56" dirty="0">
                <a:solidFill>
                  <a:srgbClr val="1D1D1B"/>
                </a:solidFill>
                <a:latin typeface="Lucida Sans Unicode"/>
                <a:cs typeface="Lucida Sans Unicode"/>
              </a:rPr>
              <a:t>de</a:t>
            </a:r>
            <a:r>
              <a:rPr sz="984" spc="7" dirty="0">
                <a:solidFill>
                  <a:srgbClr val="1D1D1B"/>
                </a:solidFill>
                <a:latin typeface="Lucida Sans Unicode"/>
                <a:cs typeface="Lucida Sans Unicode"/>
              </a:rPr>
              <a:t> </a:t>
            </a:r>
            <a:r>
              <a:rPr sz="984" spc="63" dirty="0">
                <a:solidFill>
                  <a:srgbClr val="1D1D1B"/>
                </a:solidFill>
                <a:latin typeface="Lucida Sans Unicode"/>
                <a:cs typeface="Lucida Sans Unicode"/>
              </a:rPr>
              <a:t>ações</a:t>
            </a:r>
            <a:r>
              <a:rPr sz="984" spc="7" dirty="0">
                <a:solidFill>
                  <a:srgbClr val="1D1D1B"/>
                </a:solidFill>
                <a:latin typeface="Lucida Sans Unicode"/>
                <a:cs typeface="Lucida Sans Unicode"/>
              </a:rPr>
              <a:t> </a:t>
            </a:r>
            <a:r>
              <a:rPr sz="984" spc="70" dirty="0">
                <a:solidFill>
                  <a:srgbClr val="1D1D1B"/>
                </a:solidFill>
                <a:latin typeface="Lucida Sans Unicode"/>
                <a:cs typeface="Lucida Sans Unicode"/>
              </a:rPr>
              <a:t>e</a:t>
            </a:r>
            <a:r>
              <a:rPr sz="984" spc="7" dirty="0">
                <a:solidFill>
                  <a:srgbClr val="1D1D1B"/>
                </a:solidFill>
                <a:latin typeface="Lucida Sans Unicode"/>
                <a:cs typeface="Lucida Sans Unicode"/>
              </a:rPr>
              <a:t> </a:t>
            </a:r>
            <a:r>
              <a:rPr sz="984" dirty="0">
                <a:solidFill>
                  <a:srgbClr val="1D1D1B"/>
                </a:solidFill>
                <a:latin typeface="Lucida Sans Unicode"/>
                <a:cs typeface="Lucida Sans Unicode"/>
              </a:rPr>
              <a:t>outras</a:t>
            </a:r>
            <a:r>
              <a:rPr sz="984" spc="7" dirty="0">
                <a:solidFill>
                  <a:srgbClr val="1D1D1B"/>
                </a:solidFill>
                <a:latin typeface="Lucida Sans Unicode"/>
                <a:cs typeface="Lucida Sans Unicode"/>
              </a:rPr>
              <a:t> </a:t>
            </a:r>
            <a:r>
              <a:rPr sz="984" spc="-7" dirty="0">
                <a:solidFill>
                  <a:srgbClr val="1D1D1B"/>
                </a:solidFill>
                <a:latin typeface="Lucida Sans Unicode"/>
                <a:cs typeface="Lucida Sans Unicode"/>
              </a:rPr>
              <a:t>receitas).</a:t>
            </a:r>
            <a:endParaRPr sz="984">
              <a:latin typeface="Lucida Sans Unicode"/>
              <a:cs typeface="Lucida Sans Unicode"/>
            </a:endParaRPr>
          </a:p>
        </p:txBody>
      </p:sp>
      <p:pic>
        <p:nvPicPr>
          <p:cNvPr id="3" name="object 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984315" y="6096903"/>
            <a:ext cx="877059" cy="424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0402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32471" y="1233467"/>
            <a:ext cx="5625309" cy="1899970"/>
          </a:xfrm>
          <a:custGeom>
            <a:avLst/>
            <a:gdLst/>
            <a:ahLst/>
            <a:cxnLst/>
            <a:rect l="l" t="t" r="r" b="b"/>
            <a:pathLst>
              <a:path w="4782185" h="805179">
                <a:moveTo>
                  <a:pt x="4616856" y="0"/>
                </a:moveTo>
                <a:lnTo>
                  <a:pt x="165125" y="0"/>
                </a:lnTo>
                <a:lnTo>
                  <a:pt x="112932" y="6713"/>
                </a:lnTo>
                <a:lnTo>
                  <a:pt x="67603" y="25406"/>
                </a:lnTo>
                <a:lnTo>
                  <a:pt x="31858" y="53912"/>
                </a:lnTo>
                <a:lnTo>
                  <a:pt x="8417" y="90061"/>
                </a:lnTo>
                <a:lnTo>
                  <a:pt x="0" y="131686"/>
                </a:lnTo>
                <a:lnTo>
                  <a:pt x="0" y="673366"/>
                </a:lnTo>
                <a:lnTo>
                  <a:pt x="8417" y="714992"/>
                </a:lnTo>
                <a:lnTo>
                  <a:pt x="31858" y="751145"/>
                </a:lnTo>
                <a:lnTo>
                  <a:pt x="67603" y="779654"/>
                </a:lnTo>
                <a:lnTo>
                  <a:pt x="112932" y="798351"/>
                </a:lnTo>
                <a:lnTo>
                  <a:pt x="165125" y="805065"/>
                </a:lnTo>
                <a:lnTo>
                  <a:pt x="4616856" y="805065"/>
                </a:lnTo>
                <a:lnTo>
                  <a:pt x="4669049" y="798351"/>
                </a:lnTo>
                <a:lnTo>
                  <a:pt x="4714378" y="779654"/>
                </a:lnTo>
                <a:lnTo>
                  <a:pt x="4750122" y="751145"/>
                </a:lnTo>
                <a:lnTo>
                  <a:pt x="4773563" y="714992"/>
                </a:lnTo>
                <a:lnTo>
                  <a:pt x="4781981" y="673366"/>
                </a:lnTo>
                <a:lnTo>
                  <a:pt x="4781981" y="131686"/>
                </a:lnTo>
                <a:lnTo>
                  <a:pt x="4773563" y="90061"/>
                </a:lnTo>
                <a:lnTo>
                  <a:pt x="4750122" y="53912"/>
                </a:lnTo>
                <a:lnTo>
                  <a:pt x="4714378" y="25406"/>
                </a:lnTo>
                <a:lnTo>
                  <a:pt x="4669049" y="6713"/>
                </a:lnTo>
                <a:lnTo>
                  <a:pt x="4616856" y="0"/>
                </a:lnTo>
                <a:close/>
              </a:path>
            </a:pathLst>
          </a:custGeom>
          <a:solidFill>
            <a:srgbClr val="06497B"/>
          </a:solidFill>
        </p:spPr>
        <p:txBody>
          <a:bodyPr wrap="square" lIns="0" tIns="0" rIns="0" bIns="0" rtlCol="0"/>
          <a:lstStyle/>
          <a:p>
            <a:endParaRPr sz="1265" dirty="0"/>
          </a:p>
        </p:txBody>
      </p:sp>
      <p:sp>
        <p:nvSpPr>
          <p:cNvPr id="9" name="object 9" descr="$PPTXTitle"/>
          <p:cNvSpPr txBox="1">
            <a:spLocks noGrp="1"/>
          </p:cNvSpPr>
          <p:nvPr>
            <p:ph type="title"/>
          </p:nvPr>
        </p:nvSpPr>
        <p:spPr>
          <a:xfrm>
            <a:off x="1330188" y="1800765"/>
            <a:ext cx="4765812" cy="687923"/>
          </a:xfrm>
          <a:prstGeom prst="rect">
            <a:avLst/>
          </a:prstGeom>
        </p:spPr>
        <p:txBody>
          <a:bodyPr vert="horz" wrap="square" lIns="0" tIns="10710" rIns="0" bIns="0" rtlCol="0" anchor="ctr">
            <a:spAutoFit/>
          </a:bodyPr>
          <a:lstStyle/>
          <a:p>
            <a:pPr marL="8926">
              <a:lnSpc>
                <a:spcPct val="100000"/>
              </a:lnSpc>
              <a:spcBef>
                <a:spcPts val="84"/>
              </a:spcBef>
            </a:pPr>
            <a:r>
              <a:rPr spc="-70" dirty="0" err="1">
                <a:solidFill>
                  <a:srgbClr val="F3F2F2"/>
                </a:solidFill>
              </a:rPr>
              <a:t>Reforma</a:t>
            </a:r>
            <a:r>
              <a:rPr spc="-46" dirty="0" err="1">
                <a:solidFill>
                  <a:srgbClr val="F3F2F2"/>
                </a:solidFill>
              </a:rPr>
              <a:t>Tributária</a:t>
            </a:r>
            <a:endParaRPr spc="-46" dirty="0">
              <a:solidFill>
                <a:srgbClr val="F3F2F2"/>
              </a:solidFill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65178" y="3133437"/>
            <a:ext cx="4538976" cy="2214744"/>
          </a:xfrm>
          <a:prstGeom prst="rect">
            <a:avLst/>
          </a:prstGeom>
        </p:spPr>
        <p:txBody>
          <a:bodyPr vert="horz" wrap="square" lIns="0" tIns="8925" rIns="0" bIns="0" rtlCol="0">
            <a:spAutoFit/>
          </a:bodyPr>
          <a:lstStyle/>
          <a:p>
            <a:pPr marL="8926" marR="3570" algn="just">
              <a:spcBef>
                <a:spcPts val="70"/>
              </a:spcBef>
            </a:pPr>
            <a:r>
              <a:rPr sz="1300" dirty="0">
                <a:solidFill>
                  <a:srgbClr val="093E51"/>
                </a:solidFill>
                <a:latin typeface="Lucida Sans Unicode"/>
                <a:cs typeface="Lucida Sans Unicode"/>
              </a:rPr>
              <a:t>O</a:t>
            </a:r>
            <a:r>
              <a:rPr sz="1300" spc="49" dirty="0">
                <a:solidFill>
                  <a:srgbClr val="093E51"/>
                </a:solidFill>
                <a:latin typeface="Lucida Sans Unicode"/>
                <a:cs typeface="Lucida Sans Unicode"/>
              </a:rPr>
              <a:t> </a:t>
            </a:r>
            <a:r>
              <a:rPr sz="1300" spc="56" dirty="0">
                <a:solidFill>
                  <a:srgbClr val="093E51"/>
                </a:solidFill>
                <a:latin typeface="Lucida Sans Unicode"/>
                <a:cs typeface="Lucida Sans Unicode"/>
              </a:rPr>
              <a:t>planeamento</a:t>
            </a:r>
            <a:r>
              <a:rPr sz="1300" spc="53" dirty="0">
                <a:solidFill>
                  <a:srgbClr val="093E51"/>
                </a:solidFill>
                <a:latin typeface="Lucida Sans Unicode"/>
                <a:cs typeface="Lucida Sans Unicode"/>
              </a:rPr>
              <a:t> </a:t>
            </a:r>
            <a:r>
              <a:rPr sz="1300" dirty="0">
                <a:solidFill>
                  <a:srgbClr val="093E51"/>
                </a:solidFill>
                <a:latin typeface="Lucida Sans Unicode"/>
                <a:cs typeface="Lucida Sans Unicode"/>
              </a:rPr>
              <a:t>fiscal</a:t>
            </a:r>
            <a:r>
              <a:rPr sz="1300" spc="53" dirty="0">
                <a:solidFill>
                  <a:srgbClr val="093E51"/>
                </a:solidFill>
                <a:latin typeface="Lucida Sans Unicode"/>
                <a:cs typeface="Lucida Sans Unicode"/>
              </a:rPr>
              <a:t> </a:t>
            </a:r>
            <a:r>
              <a:rPr sz="1300" spc="77" dirty="0">
                <a:solidFill>
                  <a:srgbClr val="093E51"/>
                </a:solidFill>
                <a:latin typeface="Lucida Sans Unicode"/>
                <a:cs typeface="Lucida Sans Unicode"/>
              </a:rPr>
              <a:t>e</a:t>
            </a:r>
            <a:r>
              <a:rPr sz="1300" spc="49" dirty="0">
                <a:solidFill>
                  <a:srgbClr val="093E51"/>
                </a:solidFill>
                <a:latin typeface="Lucida Sans Unicode"/>
                <a:cs typeface="Lucida Sans Unicode"/>
              </a:rPr>
              <a:t> </a:t>
            </a:r>
            <a:r>
              <a:rPr sz="1300" dirty="0">
                <a:solidFill>
                  <a:srgbClr val="093E51"/>
                </a:solidFill>
                <a:latin typeface="Lucida Sans Unicode"/>
                <a:cs typeface="Lucida Sans Unicode"/>
              </a:rPr>
              <a:t>tributário</a:t>
            </a:r>
            <a:r>
              <a:rPr sz="1300" spc="53" dirty="0">
                <a:solidFill>
                  <a:srgbClr val="093E51"/>
                </a:solidFill>
                <a:latin typeface="Lucida Sans Unicode"/>
                <a:cs typeface="Lucida Sans Unicode"/>
              </a:rPr>
              <a:t> </a:t>
            </a:r>
            <a:r>
              <a:rPr sz="1300" spc="88" dirty="0">
                <a:solidFill>
                  <a:srgbClr val="093E51"/>
                </a:solidFill>
                <a:latin typeface="Lucida Sans Unicode"/>
                <a:cs typeface="Lucida Sans Unicode"/>
              </a:rPr>
              <a:t>com</a:t>
            </a:r>
            <a:r>
              <a:rPr sz="1300" spc="53" dirty="0">
                <a:solidFill>
                  <a:srgbClr val="093E51"/>
                </a:solidFill>
                <a:latin typeface="Lucida Sans Unicode"/>
                <a:cs typeface="Lucida Sans Unicode"/>
              </a:rPr>
              <a:t> </a:t>
            </a:r>
            <a:r>
              <a:rPr sz="1300" spc="39" dirty="0">
                <a:solidFill>
                  <a:srgbClr val="093E51"/>
                </a:solidFill>
                <a:latin typeface="Lucida Sans Unicode"/>
                <a:cs typeface="Lucida Sans Unicode"/>
              </a:rPr>
              <a:t>visão</a:t>
            </a:r>
            <a:r>
              <a:rPr sz="1300" spc="53" dirty="0">
                <a:solidFill>
                  <a:srgbClr val="093E51"/>
                </a:solidFill>
                <a:latin typeface="Lucida Sans Unicode"/>
                <a:cs typeface="Lucida Sans Unicode"/>
              </a:rPr>
              <a:t> </a:t>
            </a:r>
            <a:r>
              <a:rPr sz="1300" spc="67" dirty="0">
                <a:solidFill>
                  <a:srgbClr val="093E51"/>
                </a:solidFill>
                <a:latin typeface="Lucida Sans Unicode"/>
                <a:cs typeface="Lucida Sans Unicode"/>
              </a:rPr>
              <a:t>de</a:t>
            </a:r>
            <a:r>
              <a:rPr sz="1300" spc="49" dirty="0">
                <a:solidFill>
                  <a:srgbClr val="093E51"/>
                </a:solidFill>
                <a:latin typeface="Lucida Sans Unicode"/>
                <a:cs typeface="Lucida Sans Unicode"/>
              </a:rPr>
              <a:t> </a:t>
            </a:r>
            <a:r>
              <a:rPr sz="1300" spc="-7" dirty="0">
                <a:solidFill>
                  <a:srgbClr val="093E51"/>
                </a:solidFill>
                <a:latin typeface="Lucida Sans Unicode"/>
                <a:cs typeface="Lucida Sans Unicode"/>
              </a:rPr>
              <a:t>futuro </a:t>
            </a:r>
            <a:r>
              <a:rPr sz="1300" spc="53" dirty="0">
                <a:solidFill>
                  <a:srgbClr val="093E51"/>
                </a:solidFill>
                <a:latin typeface="Lucida Sans Unicode"/>
                <a:cs typeface="Lucida Sans Unicode"/>
              </a:rPr>
              <a:t>assume-</a:t>
            </a:r>
            <a:r>
              <a:rPr sz="1300" spc="46" dirty="0">
                <a:solidFill>
                  <a:srgbClr val="093E51"/>
                </a:solidFill>
                <a:latin typeface="Lucida Sans Unicode"/>
                <a:cs typeface="Lucida Sans Unicode"/>
              </a:rPr>
              <a:t>se</a:t>
            </a:r>
            <a:r>
              <a:rPr sz="1300" spc="53" dirty="0">
                <a:solidFill>
                  <a:srgbClr val="093E51"/>
                </a:solidFill>
                <a:latin typeface="Lucida Sans Unicode"/>
                <a:cs typeface="Lucida Sans Unicode"/>
              </a:rPr>
              <a:t> </a:t>
            </a:r>
            <a:r>
              <a:rPr sz="1300" spc="77" dirty="0">
                <a:solidFill>
                  <a:srgbClr val="093E51"/>
                </a:solidFill>
                <a:latin typeface="Lucida Sans Unicode"/>
                <a:cs typeface="Lucida Sans Unicode"/>
              </a:rPr>
              <a:t>como</a:t>
            </a:r>
            <a:r>
              <a:rPr sz="1300" spc="53" dirty="0">
                <a:solidFill>
                  <a:srgbClr val="093E51"/>
                </a:solidFill>
                <a:latin typeface="Lucida Sans Unicode"/>
                <a:cs typeface="Lucida Sans Unicode"/>
              </a:rPr>
              <a:t> </a:t>
            </a:r>
            <a:r>
              <a:rPr sz="1300" spc="70" dirty="0">
                <a:solidFill>
                  <a:srgbClr val="093E51"/>
                </a:solidFill>
                <a:latin typeface="Lucida Sans Unicode"/>
                <a:cs typeface="Lucida Sans Unicode"/>
              </a:rPr>
              <a:t>um</a:t>
            </a:r>
            <a:r>
              <a:rPr sz="1300" spc="56" dirty="0">
                <a:solidFill>
                  <a:srgbClr val="093E51"/>
                </a:solidFill>
                <a:latin typeface="Lucida Sans Unicode"/>
                <a:cs typeface="Lucida Sans Unicode"/>
              </a:rPr>
              <a:t> </a:t>
            </a:r>
            <a:r>
              <a:rPr sz="1300" dirty="0">
                <a:solidFill>
                  <a:srgbClr val="093E51"/>
                </a:solidFill>
                <a:latin typeface="Lucida Sans Unicode"/>
                <a:cs typeface="Lucida Sans Unicode"/>
              </a:rPr>
              <a:t>pilar</a:t>
            </a:r>
            <a:r>
              <a:rPr sz="1300" spc="53" dirty="0">
                <a:solidFill>
                  <a:srgbClr val="093E51"/>
                </a:solidFill>
                <a:latin typeface="Lucida Sans Unicode"/>
                <a:cs typeface="Lucida Sans Unicode"/>
              </a:rPr>
              <a:t> </a:t>
            </a:r>
            <a:r>
              <a:rPr sz="1300" spc="35" dirty="0">
                <a:solidFill>
                  <a:srgbClr val="093E51"/>
                </a:solidFill>
                <a:latin typeface="Lucida Sans Unicode"/>
                <a:cs typeface="Lucida Sans Unicode"/>
              </a:rPr>
              <a:t>estratégico</a:t>
            </a:r>
            <a:r>
              <a:rPr sz="1300" spc="56" dirty="0">
                <a:solidFill>
                  <a:srgbClr val="093E51"/>
                </a:solidFill>
                <a:latin typeface="Lucida Sans Unicode"/>
                <a:cs typeface="Lucida Sans Unicode"/>
              </a:rPr>
              <a:t> </a:t>
            </a:r>
            <a:r>
              <a:rPr sz="1300" spc="35" dirty="0">
                <a:solidFill>
                  <a:srgbClr val="093E51"/>
                </a:solidFill>
                <a:latin typeface="Lucida Sans Unicode"/>
                <a:cs typeface="Lucida Sans Unicode"/>
              </a:rPr>
              <a:t>essencial</a:t>
            </a:r>
            <a:r>
              <a:rPr sz="1300" spc="53" dirty="0">
                <a:solidFill>
                  <a:srgbClr val="093E51"/>
                </a:solidFill>
                <a:latin typeface="Lucida Sans Unicode"/>
                <a:cs typeface="Lucida Sans Unicode"/>
              </a:rPr>
              <a:t> </a:t>
            </a:r>
            <a:r>
              <a:rPr sz="1300" spc="60" dirty="0">
                <a:solidFill>
                  <a:srgbClr val="093E51"/>
                </a:solidFill>
                <a:latin typeface="Lucida Sans Unicode"/>
                <a:cs typeface="Lucida Sans Unicode"/>
              </a:rPr>
              <a:t>para </a:t>
            </a:r>
            <a:r>
              <a:rPr sz="1300" spc="158" dirty="0">
                <a:solidFill>
                  <a:srgbClr val="093E51"/>
                </a:solidFill>
                <a:latin typeface="Lucida Sans Unicode"/>
                <a:cs typeface="Lucida Sans Unicode"/>
              </a:rPr>
              <a:t>a</a:t>
            </a:r>
            <a:r>
              <a:rPr sz="1300" spc="-18" dirty="0">
                <a:solidFill>
                  <a:srgbClr val="093E51"/>
                </a:solidFill>
                <a:latin typeface="Lucida Sans Unicode"/>
                <a:cs typeface="Lucida Sans Unicode"/>
              </a:rPr>
              <a:t> </a:t>
            </a:r>
            <a:r>
              <a:rPr sz="1300" spc="14" dirty="0">
                <a:solidFill>
                  <a:srgbClr val="093E51"/>
                </a:solidFill>
                <a:latin typeface="Lucida Sans Unicode"/>
                <a:cs typeface="Lucida Sans Unicode"/>
              </a:rPr>
              <a:t>sustentabilidade</a:t>
            </a:r>
            <a:r>
              <a:rPr sz="1300" spc="-18" dirty="0">
                <a:solidFill>
                  <a:srgbClr val="093E51"/>
                </a:solidFill>
                <a:latin typeface="Lucida Sans Unicode"/>
                <a:cs typeface="Lucida Sans Unicode"/>
              </a:rPr>
              <a:t> </a:t>
            </a:r>
            <a:r>
              <a:rPr sz="1300" spc="77" dirty="0">
                <a:solidFill>
                  <a:srgbClr val="093E51"/>
                </a:solidFill>
                <a:latin typeface="Lucida Sans Unicode"/>
                <a:cs typeface="Lucida Sans Unicode"/>
              </a:rPr>
              <a:t>e</a:t>
            </a:r>
            <a:r>
              <a:rPr sz="1300" spc="-18" dirty="0">
                <a:solidFill>
                  <a:srgbClr val="093E51"/>
                </a:solidFill>
                <a:latin typeface="Lucida Sans Unicode"/>
                <a:cs typeface="Lucida Sans Unicode"/>
              </a:rPr>
              <a:t> </a:t>
            </a:r>
            <a:r>
              <a:rPr sz="1300" spc="14" dirty="0">
                <a:solidFill>
                  <a:srgbClr val="093E51"/>
                </a:solidFill>
                <a:latin typeface="Lucida Sans Unicode"/>
                <a:cs typeface="Lucida Sans Unicode"/>
              </a:rPr>
              <a:t>o</a:t>
            </a:r>
            <a:r>
              <a:rPr sz="1300" spc="-18" dirty="0">
                <a:solidFill>
                  <a:srgbClr val="093E51"/>
                </a:solidFill>
                <a:latin typeface="Lucida Sans Unicode"/>
                <a:cs typeface="Lucida Sans Unicode"/>
              </a:rPr>
              <a:t> </a:t>
            </a:r>
            <a:r>
              <a:rPr sz="1300" spc="39" dirty="0">
                <a:solidFill>
                  <a:srgbClr val="093E51"/>
                </a:solidFill>
                <a:latin typeface="Lucida Sans Unicode"/>
                <a:cs typeface="Lucida Sans Unicode"/>
              </a:rPr>
              <a:t>crescimento</a:t>
            </a:r>
            <a:r>
              <a:rPr sz="1300" spc="-18" dirty="0">
                <a:solidFill>
                  <a:srgbClr val="093E51"/>
                </a:solidFill>
                <a:latin typeface="Lucida Sans Unicode"/>
                <a:cs typeface="Lucida Sans Unicode"/>
              </a:rPr>
              <a:t> </a:t>
            </a:r>
            <a:r>
              <a:rPr sz="1300" spc="39" dirty="0">
                <a:solidFill>
                  <a:srgbClr val="093E51"/>
                </a:solidFill>
                <a:latin typeface="Lucida Sans Unicode"/>
                <a:cs typeface="Lucida Sans Unicode"/>
              </a:rPr>
              <a:t>do</a:t>
            </a:r>
            <a:r>
              <a:rPr sz="1300" spc="-18" dirty="0">
                <a:solidFill>
                  <a:srgbClr val="093E51"/>
                </a:solidFill>
                <a:latin typeface="Lucida Sans Unicode"/>
                <a:cs typeface="Lucida Sans Unicode"/>
              </a:rPr>
              <a:t> </a:t>
            </a:r>
            <a:r>
              <a:rPr sz="1300" spc="14" dirty="0">
                <a:solidFill>
                  <a:srgbClr val="093E51"/>
                </a:solidFill>
                <a:latin typeface="Lucida Sans Unicode"/>
                <a:cs typeface="Lucida Sans Unicode"/>
              </a:rPr>
              <a:t>setor</a:t>
            </a:r>
            <a:r>
              <a:rPr sz="1300" spc="-18" dirty="0">
                <a:solidFill>
                  <a:srgbClr val="093E51"/>
                </a:solidFill>
                <a:latin typeface="Lucida Sans Unicode"/>
                <a:cs typeface="Lucida Sans Unicode"/>
              </a:rPr>
              <a:t> </a:t>
            </a:r>
            <a:r>
              <a:rPr sz="1300" spc="-7" dirty="0">
                <a:solidFill>
                  <a:srgbClr val="093E51"/>
                </a:solidFill>
                <a:latin typeface="Lucida Sans Unicode"/>
                <a:cs typeface="Lucida Sans Unicode"/>
              </a:rPr>
              <a:t>jurídico.</a:t>
            </a:r>
            <a:endParaRPr sz="1300">
              <a:latin typeface="Lucida Sans Unicode"/>
              <a:cs typeface="Lucida Sans Unicode"/>
            </a:endParaRPr>
          </a:p>
          <a:p>
            <a:pPr marL="8926" marR="3570" algn="just">
              <a:spcBef>
                <a:spcPts val="1560"/>
              </a:spcBef>
            </a:pPr>
            <a:r>
              <a:rPr sz="1300" dirty="0">
                <a:solidFill>
                  <a:srgbClr val="093E51"/>
                </a:solidFill>
                <a:latin typeface="Lucida Sans Unicode"/>
                <a:cs typeface="Lucida Sans Unicode"/>
              </a:rPr>
              <a:t>Esta</a:t>
            </a:r>
            <a:r>
              <a:rPr sz="1300" spc="-63" dirty="0">
                <a:solidFill>
                  <a:srgbClr val="093E51"/>
                </a:solidFill>
                <a:latin typeface="Lucida Sans Unicode"/>
                <a:cs typeface="Lucida Sans Unicode"/>
              </a:rPr>
              <a:t> </a:t>
            </a:r>
            <a:r>
              <a:rPr sz="1300" spc="70" dirty="0">
                <a:solidFill>
                  <a:srgbClr val="093E51"/>
                </a:solidFill>
                <a:latin typeface="Lucida Sans Unicode"/>
                <a:cs typeface="Lucida Sans Unicode"/>
              </a:rPr>
              <a:t>abordagem</a:t>
            </a:r>
            <a:r>
              <a:rPr sz="1300" spc="-63" dirty="0">
                <a:solidFill>
                  <a:srgbClr val="093E51"/>
                </a:solidFill>
                <a:latin typeface="Lucida Sans Unicode"/>
                <a:cs typeface="Lucida Sans Unicode"/>
              </a:rPr>
              <a:t> </a:t>
            </a:r>
            <a:r>
              <a:rPr sz="1300" spc="49" dirty="0">
                <a:solidFill>
                  <a:srgbClr val="093E51"/>
                </a:solidFill>
                <a:latin typeface="Lucida Sans Unicode"/>
                <a:cs typeface="Lucida Sans Unicode"/>
              </a:rPr>
              <a:t>analisa</a:t>
            </a:r>
            <a:r>
              <a:rPr sz="1300" spc="-63" dirty="0">
                <a:solidFill>
                  <a:srgbClr val="093E51"/>
                </a:solidFill>
                <a:latin typeface="Lucida Sans Unicode"/>
                <a:cs typeface="Lucida Sans Unicode"/>
              </a:rPr>
              <a:t> </a:t>
            </a:r>
            <a:r>
              <a:rPr sz="1300" spc="63" dirty="0">
                <a:solidFill>
                  <a:srgbClr val="093E51"/>
                </a:solidFill>
                <a:latin typeface="Lucida Sans Unicode"/>
                <a:cs typeface="Lucida Sans Unicode"/>
              </a:rPr>
              <a:t>detalhadamente</a:t>
            </a:r>
            <a:r>
              <a:rPr sz="1300" spc="-63" dirty="0">
                <a:solidFill>
                  <a:srgbClr val="093E51"/>
                </a:solidFill>
                <a:latin typeface="Lucida Sans Unicode"/>
                <a:cs typeface="Lucida Sans Unicode"/>
              </a:rPr>
              <a:t> </a:t>
            </a:r>
            <a:r>
              <a:rPr sz="1300" spc="151" dirty="0">
                <a:solidFill>
                  <a:srgbClr val="093E51"/>
                </a:solidFill>
                <a:latin typeface="Lucida Sans Unicode"/>
                <a:cs typeface="Lucida Sans Unicode"/>
              </a:rPr>
              <a:t>a</a:t>
            </a:r>
            <a:r>
              <a:rPr sz="1300" spc="-63" dirty="0">
                <a:solidFill>
                  <a:srgbClr val="093E51"/>
                </a:solidFill>
                <a:latin typeface="Lucida Sans Unicode"/>
                <a:cs typeface="Lucida Sans Unicode"/>
              </a:rPr>
              <a:t> </a:t>
            </a:r>
            <a:r>
              <a:rPr sz="1300" spc="-7" dirty="0">
                <a:solidFill>
                  <a:srgbClr val="093E51"/>
                </a:solidFill>
                <a:latin typeface="Lucida Sans Unicode"/>
                <a:cs typeface="Lucida Sans Unicode"/>
              </a:rPr>
              <a:t>importân-</a:t>
            </a:r>
            <a:r>
              <a:rPr sz="1300" spc="70" dirty="0">
                <a:solidFill>
                  <a:srgbClr val="093E51"/>
                </a:solidFill>
                <a:latin typeface="Lucida Sans Unicode"/>
                <a:cs typeface="Lucida Sans Unicode"/>
              </a:rPr>
              <a:t>cia </a:t>
            </a:r>
            <a:r>
              <a:rPr sz="1300" spc="67" dirty="0">
                <a:solidFill>
                  <a:srgbClr val="093E51"/>
                </a:solidFill>
                <a:latin typeface="Lucida Sans Unicode"/>
                <a:cs typeface="Lucida Sans Unicode"/>
              </a:rPr>
              <a:t>de </a:t>
            </a:r>
            <a:r>
              <a:rPr sz="1300" spc="49" dirty="0">
                <a:solidFill>
                  <a:srgbClr val="093E51"/>
                </a:solidFill>
                <a:latin typeface="Lucida Sans Unicode"/>
                <a:cs typeface="Lucida Sans Unicode"/>
              </a:rPr>
              <a:t>antecipar </a:t>
            </a:r>
            <a:r>
              <a:rPr sz="1300" dirty="0">
                <a:solidFill>
                  <a:srgbClr val="093E51"/>
                </a:solidFill>
                <a:latin typeface="Lucida Sans Unicode"/>
                <a:cs typeface="Lucida Sans Unicode"/>
              </a:rPr>
              <a:t>cenários, explorando </a:t>
            </a:r>
            <a:r>
              <a:rPr sz="1300" spc="67" dirty="0">
                <a:solidFill>
                  <a:srgbClr val="093E51"/>
                </a:solidFill>
                <a:latin typeface="Lucida Sans Unicode"/>
                <a:cs typeface="Lucida Sans Unicode"/>
              </a:rPr>
              <a:t>de </a:t>
            </a:r>
            <a:r>
              <a:rPr sz="1300" spc="35" dirty="0">
                <a:solidFill>
                  <a:srgbClr val="093E51"/>
                </a:solidFill>
                <a:latin typeface="Lucida Sans Unicode"/>
                <a:cs typeface="Lucida Sans Unicode"/>
              </a:rPr>
              <a:t>forma </a:t>
            </a:r>
            <a:r>
              <a:rPr sz="1300" spc="-14" dirty="0">
                <a:solidFill>
                  <a:srgbClr val="093E51"/>
                </a:solidFill>
                <a:latin typeface="Lucida Sans Unicode"/>
                <a:cs typeface="Lucida Sans Unicode"/>
              </a:rPr>
              <a:t>pro-</a:t>
            </a:r>
            <a:r>
              <a:rPr sz="1300" spc="42" dirty="0">
                <a:solidFill>
                  <a:srgbClr val="093E51"/>
                </a:solidFill>
                <a:latin typeface="Lucida Sans Unicode"/>
                <a:cs typeface="Lucida Sans Unicode"/>
              </a:rPr>
              <a:t>funda</a:t>
            </a:r>
            <a:r>
              <a:rPr sz="1300" spc="21" dirty="0">
                <a:solidFill>
                  <a:srgbClr val="093E51"/>
                </a:solidFill>
                <a:latin typeface="Lucida Sans Unicode"/>
                <a:cs typeface="Lucida Sans Unicode"/>
              </a:rPr>
              <a:t> </a:t>
            </a:r>
            <a:r>
              <a:rPr sz="1300" dirty="0">
                <a:solidFill>
                  <a:srgbClr val="093E51"/>
                </a:solidFill>
                <a:latin typeface="Lucida Sans Unicode"/>
                <a:cs typeface="Lucida Sans Unicode"/>
              </a:rPr>
              <a:t>os</a:t>
            </a:r>
            <a:r>
              <a:rPr sz="1300" spc="32" dirty="0">
                <a:solidFill>
                  <a:srgbClr val="093E51"/>
                </a:solidFill>
                <a:latin typeface="Lucida Sans Unicode"/>
                <a:cs typeface="Lucida Sans Unicode"/>
              </a:rPr>
              <a:t> </a:t>
            </a:r>
            <a:r>
              <a:rPr sz="1300" spc="49" dirty="0">
                <a:solidFill>
                  <a:srgbClr val="093E51"/>
                </a:solidFill>
                <a:latin typeface="Lucida Sans Unicode"/>
                <a:cs typeface="Lucida Sans Unicode"/>
              </a:rPr>
              <a:t>impactos</a:t>
            </a:r>
            <a:r>
              <a:rPr sz="1300" spc="28" dirty="0">
                <a:solidFill>
                  <a:srgbClr val="093E51"/>
                </a:solidFill>
                <a:latin typeface="Lucida Sans Unicode"/>
                <a:cs typeface="Lucida Sans Unicode"/>
              </a:rPr>
              <a:t> </a:t>
            </a:r>
            <a:r>
              <a:rPr sz="1300" dirty="0">
                <a:solidFill>
                  <a:srgbClr val="093E51"/>
                </a:solidFill>
                <a:latin typeface="Lucida Sans Unicode"/>
                <a:cs typeface="Lucida Sans Unicode"/>
              </a:rPr>
              <a:t>diretos</a:t>
            </a:r>
            <a:r>
              <a:rPr sz="1300" spc="32" dirty="0">
                <a:solidFill>
                  <a:srgbClr val="093E51"/>
                </a:solidFill>
                <a:latin typeface="Lucida Sans Unicode"/>
                <a:cs typeface="Lucida Sans Unicode"/>
              </a:rPr>
              <a:t> </a:t>
            </a:r>
            <a:r>
              <a:rPr sz="1300" spc="77" dirty="0">
                <a:solidFill>
                  <a:srgbClr val="093E51"/>
                </a:solidFill>
                <a:latin typeface="Lucida Sans Unicode"/>
                <a:cs typeface="Lucida Sans Unicode"/>
              </a:rPr>
              <a:t>e</a:t>
            </a:r>
            <a:r>
              <a:rPr sz="1300" spc="28" dirty="0">
                <a:solidFill>
                  <a:srgbClr val="093E51"/>
                </a:solidFill>
                <a:latin typeface="Lucida Sans Unicode"/>
                <a:cs typeface="Lucida Sans Unicode"/>
              </a:rPr>
              <a:t> </a:t>
            </a:r>
            <a:r>
              <a:rPr sz="1300" dirty="0">
                <a:solidFill>
                  <a:srgbClr val="093E51"/>
                </a:solidFill>
                <a:latin typeface="Lucida Sans Unicode"/>
                <a:cs typeface="Lucida Sans Unicode"/>
              </a:rPr>
              <a:t>os</a:t>
            </a:r>
            <a:r>
              <a:rPr sz="1300" spc="32" dirty="0">
                <a:solidFill>
                  <a:srgbClr val="093E51"/>
                </a:solidFill>
                <a:latin typeface="Lucida Sans Unicode"/>
                <a:cs typeface="Lucida Sans Unicode"/>
              </a:rPr>
              <a:t> </a:t>
            </a:r>
            <a:r>
              <a:rPr sz="1300" dirty="0">
                <a:solidFill>
                  <a:srgbClr val="093E51"/>
                </a:solidFill>
                <a:latin typeface="Lucida Sans Unicode"/>
                <a:cs typeface="Lucida Sans Unicode"/>
              </a:rPr>
              <a:t>efeitos</a:t>
            </a:r>
            <a:r>
              <a:rPr sz="1300" spc="28" dirty="0">
                <a:solidFill>
                  <a:srgbClr val="093E51"/>
                </a:solidFill>
                <a:latin typeface="Lucida Sans Unicode"/>
                <a:cs typeface="Lucida Sans Unicode"/>
              </a:rPr>
              <a:t> </a:t>
            </a:r>
            <a:r>
              <a:rPr sz="1300" dirty="0">
                <a:solidFill>
                  <a:srgbClr val="093E51"/>
                </a:solidFill>
                <a:latin typeface="Lucida Sans Unicode"/>
                <a:cs typeface="Lucida Sans Unicode"/>
              </a:rPr>
              <a:t>práticos</a:t>
            </a:r>
            <a:r>
              <a:rPr sz="1300" spc="32" dirty="0">
                <a:solidFill>
                  <a:srgbClr val="093E51"/>
                </a:solidFill>
                <a:latin typeface="Lucida Sans Unicode"/>
                <a:cs typeface="Lucida Sans Unicode"/>
              </a:rPr>
              <a:t> </a:t>
            </a:r>
            <a:r>
              <a:rPr sz="1300" spc="53" dirty="0">
                <a:solidFill>
                  <a:srgbClr val="093E51"/>
                </a:solidFill>
                <a:latin typeface="Lucida Sans Unicode"/>
                <a:cs typeface="Lucida Sans Unicode"/>
              </a:rPr>
              <a:t>que</a:t>
            </a:r>
            <a:r>
              <a:rPr sz="1300" spc="32" dirty="0">
                <a:solidFill>
                  <a:srgbClr val="093E51"/>
                </a:solidFill>
                <a:latin typeface="Lucida Sans Unicode"/>
                <a:cs typeface="Lucida Sans Unicode"/>
              </a:rPr>
              <a:t> </a:t>
            </a:r>
            <a:r>
              <a:rPr sz="1300" spc="63" dirty="0">
                <a:solidFill>
                  <a:srgbClr val="093E51"/>
                </a:solidFill>
                <a:latin typeface="Lucida Sans Unicode"/>
                <a:cs typeface="Lucida Sans Unicode"/>
              </a:rPr>
              <a:t>as </a:t>
            </a:r>
            <a:r>
              <a:rPr sz="1300" spc="60" dirty="0">
                <a:solidFill>
                  <a:srgbClr val="093E51"/>
                </a:solidFill>
                <a:latin typeface="Lucida Sans Unicode"/>
                <a:cs typeface="Lucida Sans Unicode"/>
              </a:rPr>
              <a:t>medidas</a:t>
            </a:r>
            <a:r>
              <a:rPr sz="1300" spc="257" dirty="0">
                <a:solidFill>
                  <a:srgbClr val="093E51"/>
                </a:solidFill>
                <a:latin typeface="Lucida Sans Unicode"/>
                <a:cs typeface="Lucida Sans Unicode"/>
              </a:rPr>
              <a:t> </a:t>
            </a:r>
            <a:r>
              <a:rPr sz="1300" dirty="0">
                <a:solidFill>
                  <a:srgbClr val="093E51"/>
                </a:solidFill>
                <a:latin typeface="Lucida Sans Unicode"/>
                <a:cs typeface="Lucida Sans Unicode"/>
              </a:rPr>
              <a:t>preventivas</a:t>
            </a:r>
            <a:r>
              <a:rPr sz="1300" spc="260" dirty="0">
                <a:solidFill>
                  <a:srgbClr val="093E51"/>
                </a:solidFill>
                <a:latin typeface="Lucida Sans Unicode"/>
                <a:cs typeface="Lucida Sans Unicode"/>
              </a:rPr>
              <a:t> </a:t>
            </a:r>
            <a:r>
              <a:rPr sz="1300" spc="35" dirty="0">
                <a:solidFill>
                  <a:srgbClr val="093E51"/>
                </a:solidFill>
                <a:latin typeface="Lucida Sans Unicode"/>
                <a:cs typeface="Lucida Sans Unicode"/>
              </a:rPr>
              <a:t>exercem</a:t>
            </a:r>
            <a:r>
              <a:rPr sz="1300" spc="260" dirty="0">
                <a:solidFill>
                  <a:srgbClr val="093E51"/>
                </a:solidFill>
                <a:latin typeface="Lucida Sans Unicode"/>
                <a:cs typeface="Lucida Sans Unicode"/>
              </a:rPr>
              <a:t> </a:t>
            </a:r>
            <a:r>
              <a:rPr sz="1300" spc="80" dirty="0">
                <a:solidFill>
                  <a:srgbClr val="093E51"/>
                </a:solidFill>
                <a:latin typeface="Lucida Sans Unicode"/>
                <a:cs typeface="Lucida Sans Unicode"/>
              </a:rPr>
              <a:t>na</a:t>
            </a:r>
            <a:r>
              <a:rPr sz="1300" spc="260" dirty="0">
                <a:solidFill>
                  <a:srgbClr val="093E51"/>
                </a:solidFill>
                <a:latin typeface="Lucida Sans Unicode"/>
                <a:cs typeface="Lucida Sans Unicode"/>
              </a:rPr>
              <a:t> </a:t>
            </a:r>
            <a:r>
              <a:rPr sz="1300" dirty="0">
                <a:solidFill>
                  <a:srgbClr val="093E51"/>
                </a:solidFill>
                <a:latin typeface="Lucida Sans Unicode"/>
                <a:cs typeface="Lucida Sans Unicode"/>
              </a:rPr>
              <a:t>rotina</a:t>
            </a:r>
            <a:r>
              <a:rPr sz="1300" spc="260" dirty="0">
                <a:solidFill>
                  <a:srgbClr val="093E51"/>
                </a:solidFill>
                <a:latin typeface="Lucida Sans Unicode"/>
                <a:cs typeface="Lucida Sans Unicode"/>
              </a:rPr>
              <a:t> </a:t>
            </a:r>
            <a:r>
              <a:rPr sz="1300" spc="-7" dirty="0">
                <a:solidFill>
                  <a:srgbClr val="093E51"/>
                </a:solidFill>
                <a:latin typeface="Lucida Sans Unicode"/>
                <a:cs typeface="Lucida Sans Unicode"/>
              </a:rPr>
              <a:t>operacional, </a:t>
            </a:r>
            <a:r>
              <a:rPr sz="1300" spc="80" dirty="0">
                <a:solidFill>
                  <a:srgbClr val="093E51"/>
                </a:solidFill>
                <a:latin typeface="Lucida Sans Unicode"/>
                <a:cs typeface="Lucida Sans Unicode"/>
              </a:rPr>
              <a:t>na</a:t>
            </a:r>
            <a:r>
              <a:rPr sz="1300" spc="18" dirty="0">
                <a:solidFill>
                  <a:srgbClr val="093E51"/>
                </a:solidFill>
                <a:latin typeface="Lucida Sans Unicode"/>
                <a:cs typeface="Lucida Sans Unicode"/>
              </a:rPr>
              <a:t> </a:t>
            </a:r>
            <a:r>
              <a:rPr sz="1300" spc="53" dirty="0">
                <a:solidFill>
                  <a:srgbClr val="093E51"/>
                </a:solidFill>
                <a:latin typeface="Lucida Sans Unicode"/>
                <a:cs typeface="Lucida Sans Unicode"/>
              </a:rPr>
              <a:t>gestão</a:t>
            </a:r>
            <a:r>
              <a:rPr sz="1300" spc="18" dirty="0">
                <a:solidFill>
                  <a:srgbClr val="093E51"/>
                </a:solidFill>
                <a:latin typeface="Lucida Sans Unicode"/>
                <a:cs typeface="Lucida Sans Unicode"/>
              </a:rPr>
              <a:t> </a:t>
            </a:r>
            <a:r>
              <a:rPr sz="1300" spc="67" dirty="0">
                <a:solidFill>
                  <a:srgbClr val="093E51"/>
                </a:solidFill>
                <a:latin typeface="Lucida Sans Unicode"/>
                <a:cs typeface="Lucida Sans Unicode"/>
              </a:rPr>
              <a:t>de</a:t>
            </a:r>
            <a:r>
              <a:rPr sz="1300" spc="21" dirty="0">
                <a:solidFill>
                  <a:srgbClr val="093E51"/>
                </a:solidFill>
                <a:latin typeface="Lucida Sans Unicode"/>
                <a:cs typeface="Lucida Sans Unicode"/>
              </a:rPr>
              <a:t> </a:t>
            </a:r>
            <a:r>
              <a:rPr sz="1300" dirty="0">
                <a:solidFill>
                  <a:srgbClr val="093E51"/>
                </a:solidFill>
                <a:latin typeface="Lucida Sans Unicode"/>
                <a:cs typeface="Lucida Sans Unicode"/>
              </a:rPr>
              <a:t>riscos</a:t>
            </a:r>
            <a:r>
              <a:rPr sz="1300" spc="18" dirty="0">
                <a:solidFill>
                  <a:srgbClr val="093E51"/>
                </a:solidFill>
                <a:latin typeface="Lucida Sans Unicode"/>
                <a:cs typeface="Lucida Sans Unicode"/>
              </a:rPr>
              <a:t> </a:t>
            </a:r>
            <a:r>
              <a:rPr sz="1300" spc="77" dirty="0">
                <a:solidFill>
                  <a:srgbClr val="093E51"/>
                </a:solidFill>
                <a:latin typeface="Lucida Sans Unicode"/>
                <a:cs typeface="Lucida Sans Unicode"/>
              </a:rPr>
              <a:t>e</a:t>
            </a:r>
            <a:r>
              <a:rPr sz="1300" spc="21" dirty="0">
                <a:solidFill>
                  <a:srgbClr val="093E51"/>
                </a:solidFill>
                <a:latin typeface="Lucida Sans Unicode"/>
                <a:cs typeface="Lucida Sans Unicode"/>
              </a:rPr>
              <a:t> </a:t>
            </a:r>
            <a:r>
              <a:rPr sz="1300" spc="80" dirty="0">
                <a:solidFill>
                  <a:srgbClr val="093E51"/>
                </a:solidFill>
                <a:latin typeface="Lucida Sans Unicode"/>
                <a:cs typeface="Lucida Sans Unicode"/>
              </a:rPr>
              <a:t>na</a:t>
            </a:r>
            <a:r>
              <a:rPr sz="1300" spc="18" dirty="0">
                <a:solidFill>
                  <a:srgbClr val="093E51"/>
                </a:solidFill>
                <a:latin typeface="Lucida Sans Unicode"/>
                <a:cs typeface="Lucida Sans Unicode"/>
              </a:rPr>
              <a:t> </a:t>
            </a:r>
            <a:r>
              <a:rPr sz="1300" spc="35" dirty="0">
                <a:solidFill>
                  <a:srgbClr val="093E51"/>
                </a:solidFill>
                <a:latin typeface="Lucida Sans Unicode"/>
                <a:cs typeface="Lucida Sans Unicode"/>
              </a:rPr>
              <a:t>maximização</a:t>
            </a:r>
            <a:r>
              <a:rPr sz="1300" spc="18" dirty="0">
                <a:solidFill>
                  <a:srgbClr val="093E51"/>
                </a:solidFill>
                <a:latin typeface="Lucida Sans Unicode"/>
                <a:cs typeface="Lucida Sans Unicode"/>
              </a:rPr>
              <a:t> </a:t>
            </a:r>
            <a:r>
              <a:rPr sz="1300" spc="35" dirty="0">
                <a:solidFill>
                  <a:srgbClr val="093E51"/>
                </a:solidFill>
                <a:latin typeface="Lucida Sans Unicode"/>
                <a:cs typeface="Lucida Sans Unicode"/>
              </a:rPr>
              <a:t>dos</a:t>
            </a:r>
            <a:r>
              <a:rPr sz="1300" spc="21" dirty="0">
                <a:solidFill>
                  <a:srgbClr val="093E51"/>
                </a:solidFill>
                <a:latin typeface="Lucida Sans Unicode"/>
                <a:cs typeface="Lucida Sans Unicode"/>
              </a:rPr>
              <a:t> </a:t>
            </a:r>
            <a:r>
              <a:rPr sz="1300" spc="-7" dirty="0">
                <a:solidFill>
                  <a:srgbClr val="093E51"/>
                </a:solidFill>
                <a:latin typeface="Lucida Sans Unicode"/>
                <a:cs typeface="Lucida Sans Unicode"/>
              </a:rPr>
              <a:t>resultados </a:t>
            </a:r>
            <a:r>
              <a:rPr sz="1300" dirty="0">
                <a:solidFill>
                  <a:srgbClr val="093E51"/>
                </a:solidFill>
                <a:latin typeface="Lucida Sans Unicode"/>
                <a:cs typeface="Lucida Sans Unicode"/>
              </a:rPr>
              <a:t>financeiros </a:t>
            </a:r>
            <a:r>
              <a:rPr sz="1300" spc="77" dirty="0">
                <a:solidFill>
                  <a:srgbClr val="093E51"/>
                </a:solidFill>
                <a:latin typeface="Lucida Sans Unicode"/>
                <a:cs typeface="Lucida Sans Unicode"/>
              </a:rPr>
              <a:t>e </a:t>
            </a:r>
            <a:r>
              <a:rPr sz="1300" dirty="0">
                <a:solidFill>
                  <a:srgbClr val="093E51"/>
                </a:solidFill>
                <a:latin typeface="Lucida Sans Unicode"/>
                <a:cs typeface="Lucida Sans Unicode"/>
              </a:rPr>
              <a:t>organizacionais </a:t>
            </a:r>
            <a:r>
              <a:rPr sz="1300" spc="35" dirty="0">
                <a:solidFill>
                  <a:srgbClr val="093E51"/>
                </a:solidFill>
                <a:latin typeface="Lucida Sans Unicode"/>
                <a:cs typeface="Lucida Sans Unicode"/>
              </a:rPr>
              <a:t>dos </a:t>
            </a:r>
            <a:r>
              <a:rPr sz="1300" dirty="0">
                <a:solidFill>
                  <a:srgbClr val="093E51"/>
                </a:solidFill>
                <a:latin typeface="Lucida Sans Unicode"/>
                <a:cs typeface="Lucida Sans Unicode"/>
              </a:rPr>
              <a:t>escritórios </a:t>
            </a:r>
            <a:r>
              <a:rPr sz="1300" spc="67" dirty="0">
                <a:solidFill>
                  <a:srgbClr val="093E51"/>
                </a:solidFill>
                <a:latin typeface="Lucida Sans Unicode"/>
                <a:cs typeface="Lucida Sans Unicode"/>
              </a:rPr>
              <a:t>de </a:t>
            </a:r>
            <a:r>
              <a:rPr sz="1300" spc="42" dirty="0">
                <a:solidFill>
                  <a:srgbClr val="093E51"/>
                </a:solidFill>
                <a:latin typeface="Lucida Sans Unicode"/>
                <a:cs typeface="Lucida Sans Unicode"/>
              </a:rPr>
              <a:t>advo-</a:t>
            </a:r>
            <a:r>
              <a:rPr sz="1300" spc="49" dirty="0">
                <a:solidFill>
                  <a:srgbClr val="093E51"/>
                </a:solidFill>
                <a:latin typeface="Lucida Sans Unicode"/>
                <a:cs typeface="Lucida Sans Unicode"/>
              </a:rPr>
              <a:t>cacia.</a:t>
            </a:r>
            <a:endParaRPr sz="1300">
              <a:latin typeface="Lucida Sans Unicode"/>
              <a:cs typeface="Lucida Sans Unicode"/>
            </a:endParaRPr>
          </a:p>
        </p:txBody>
      </p:sp>
      <p:grpSp>
        <p:nvGrpSpPr>
          <p:cNvPr id="2" name="object 2"/>
          <p:cNvGrpSpPr/>
          <p:nvPr/>
        </p:nvGrpSpPr>
        <p:grpSpPr>
          <a:xfrm>
            <a:off x="6457860" y="1674"/>
            <a:ext cx="5734524" cy="6854653"/>
            <a:chOff x="9188997" y="0"/>
            <a:chExt cx="8159750" cy="97536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92399" y="0"/>
              <a:ext cx="8155813" cy="97536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679765" y="8748903"/>
              <a:ext cx="1247982" cy="60411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188997" y="0"/>
              <a:ext cx="8159202" cy="97536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9192387" y="0"/>
              <a:ext cx="8155940" cy="9753600"/>
            </a:xfrm>
            <a:custGeom>
              <a:avLst/>
              <a:gdLst/>
              <a:ahLst/>
              <a:cxnLst/>
              <a:rect l="l" t="t" r="r" b="b"/>
              <a:pathLst>
                <a:path w="8155940" h="9753600">
                  <a:moveTo>
                    <a:pt x="8155813" y="0"/>
                  </a:moveTo>
                  <a:lnTo>
                    <a:pt x="0" y="0"/>
                  </a:lnTo>
                  <a:lnTo>
                    <a:pt x="0" y="9753600"/>
                  </a:lnTo>
                  <a:lnTo>
                    <a:pt x="8155813" y="9753600"/>
                  </a:lnTo>
                  <a:lnTo>
                    <a:pt x="8155813" y="0"/>
                  </a:lnTo>
                  <a:close/>
                </a:path>
              </a:pathLst>
            </a:custGeom>
            <a:solidFill>
              <a:srgbClr val="EBEAEB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 sz="1265"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734713" y="8820962"/>
              <a:ext cx="1247967" cy="60410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27447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627424-DE82-2069-07A5-6361D12137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ED9412-C1E6-FABA-7132-5E3383E263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3386" y="1150000"/>
            <a:ext cx="5247992" cy="1650000"/>
          </a:xfrm>
        </p:spPr>
        <p:txBody>
          <a:bodyPr>
            <a:norm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pt-BR" sz="3000" b="1" dirty="0"/>
              <a:t>O Próximo Nível: O Poder da IA na Integração de Dados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91E1300-9455-7446-D37F-C85CF82881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3386" y="2950000"/>
            <a:ext cx="5003549" cy="3350000"/>
          </a:xfrm>
        </p:spPr>
        <p:txBody>
          <a:bodyPr anchor="t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pt-BR" sz="2000" b="1" dirty="0"/>
              <a:t>A IA da TUPI cruza informações Financeiras + Contábeis em tempo real.</a:t>
            </a:r>
          </a:p>
          <a:p>
            <a:pPr marL="285750" indent="-285750" algn="l">
              <a:spcBef>
                <a:spcPts val="1000"/>
              </a:spcBef>
              <a:buFont typeface="Arial"/>
              <a:buChar char="•"/>
            </a:pPr>
            <a:r>
              <a:rPr lang="pt-BR" sz="1800" dirty="0"/>
              <a:t>Automação inteligente: fim dos dados duplicados ou perdidos entre o ERP e a contabilidade.</a:t>
            </a:r>
          </a:p>
          <a:p>
            <a:pPr marL="285750" indent="-285750" algn="l">
              <a:spcBef>
                <a:spcPts val="1000"/>
              </a:spcBef>
              <a:buFont typeface="Arial"/>
              <a:buChar char="•"/>
            </a:pPr>
            <a:r>
              <a:rPr lang="pt-BR" sz="1800" dirty="0"/>
              <a:t>Análise preditiva: algoritmos que identificam padrões de comportamento de custos e receitas.</a:t>
            </a:r>
          </a:p>
          <a:p>
            <a:pPr marL="285750" indent="-285750" algn="l">
              <a:spcBef>
                <a:spcPts val="1000"/>
              </a:spcBef>
              <a:buFont typeface="Arial"/>
              <a:buChar char="•"/>
            </a:pPr>
            <a:r>
              <a:rPr lang="pt-BR" sz="1800" dirty="0"/>
              <a:t>Visão unificada: o balancete contábil deixa de ser um “imposto a pagar” e vira um mapa de navegação.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F9DD97D0-CDBB-EC48-F4EC-8D4BB2CD70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592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5281"/>
            <a:ext cx="12156745" cy="6831447"/>
          </a:xfrm>
          <a:custGeom>
            <a:avLst/>
            <a:gdLst/>
            <a:ahLst/>
            <a:cxnLst/>
            <a:rect l="l" t="t" r="r" b="b"/>
            <a:pathLst>
              <a:path w="17298035" h="9720580">
                <a:moveTo>
                  <a:pt x="17297425" y="0"/>
                </a:moveTo>
                <a:lnTo>
                  <a:pt x="0" y="0"/>
                </a:lnTo>
                <a:lnTo>
                  <a:pt x="0" y="9720008"/>
                </a:lnTo>
                <a:lnTo>
                  <a:pt x="17297425" y="9720008"/>
                </a:lnTo>
                <a:lnTo>
                  <a:pt x="17297425" y="0"/>
                </a:lnTo>
                <a:close/>
              </a:path>
            </a:pathLst>
          </a:custGeom>
          <a:solidFill>
            <a:srgbClr val="EBEAEB"/>
          </a:solidFill>
        </p:spPr>
        <p:txBody>
          <a:bodyPr wrap="square" lIns="0" tIns="0" rIns="0" bIns="0" rtlCol="0"/>
          <a:lstStyle/>
          <a:p>
            <a:endParaRPr sz="1265"/>
          </a:p>
        </p:txBody>
      </p:sp>
      <p:grpSp>
        <p:nvGrpSpPr>
          <p:cNvPr id="7" name="object 7"/>
          <p:cNvGrpSpPr/>
          <p:nvPr/>
        </p:nvGrpSpPr>
        <p:grpSpPr>
          <a:xfrm>
            <a:off x="5197515" y="580756"/>
            <a:ext cx="1096477" cy="887624"/>
            <a:chOff x="7395630" y="823986"/>
            <a:chExt cx="1560195" cy="1263015"/>
          </a:xfrm>
        </p:grpSpPr>
        <p:sp>
          <p:nvSpPr>
            <p:cNvPr id="8" name="object 8"/>
            <p:cNvSpPr/>
            <p:nvPr/>
          </p:nvSpPr>
          <p:spPr>
            <a:xfrm>
              <a:off x="7395630" y="828329"/>
              <a:ext cx="631825" cy="570230"/>
            </a:xfrm>
            <a:custGeom>
              <a:avLst/>
              <a:gdLst/>
              <a:ahLst/>
              <a:cxnLst/>
              <a:rect l="l" t="t" r="r" b="b"/>
              <a:pathLst>
                <a:path w="631825" h="570230">
                  <a:moveTo>
                    <a:pt x="271183" y="0"/>
                  </a:moveTo>
                  <a:lnTo>
                    <a:pt x="0" y="0"/>
                  </a:lnTo>
                  <a:lnTo>
                    <a:pt x="0" y="408571"/>
                  </a:lnTo>
                  <a:lnTo>
                    <a:pt x="264083" y="408571"/>
                  </a:lnTo>
                  <a:lnTo>
                    <a:pt x="306928" y="414324"/>
                  </a:lnTo>
                  <a:lnTo>
                    <a:pt x="345436" y="430559"/>
                  </a:lnTo>
                  <a:lnTo>
                    <a:pt x="378066" y="455744"/>
                  </a:lnTo>
                  <a:lnTo>
                    <a:pt x="403279" y="488344"/>
                  </a:lnTo>
                  <a:lnTo>
                    <a:pt x="419536" y="526827"/>
                  </a:lnTo>
                  <a:lnTo>
                    <a:pt x="425297" y="569658"/>
                  </a:lnTo>
                  <a:lnTo>
                    <a:pt x="427665" y="514663"/>
                  </a:lnTo>
                  <a:lnTo>
                    <a:pt x="434631" y="463599"/>
                  </a:lnTo>
                  <a:lnTo>
                    <a:pt x="445990" y="414069"/>
                  </a:lnTo>
                  <a:lnTo>
                    <a:pt x="461538" y="366281"/>
                  </a:lnTo>
                  <a:lnTo>
                    <a:pt x="481069" y="320443"/>
                  </a:lnTo>
                  <a:lnTo>
                    <a:pt x="504378" y="276762"/>
                  </a:lnTo>
                  <a:lnTo>
                    <a:pt x="531260" y="235446"/>
                  </a:lnTo>
                  <a:lnTo>
                    <a:pt x="561509" y="196702"/>
                  </a:lnTo>
                  <a:lnTo>
                    <a:pt x="594922" y="160738"/>
                  </a:lnTo>
                  <a:lnTo>
                    <a:pt x="631291" y="127761"/>
                  </a:lnTo>
                  <a:lnTo>
                    <a:pt x="593201" y="99318"/>
                  </a:lnTo>
                  <a:lnTo>
                    <a:pt x="552761" y="74071"/>
                  </a:lnTo>
                  <a:lnTo>
                    <a:pt x="510155" y="52204"/>
                  </a:lnTo>
                  <a:lnTo>
                    <a:pt x="465572" y="33901"/>
                  </a:lnTo>
                  <a:lnTo>
                    <a:pt x="419197" y="19345"/>
                  </a:lnTo>
                  <a:lnTo>
                    <a:pt x="371216" y="8720"/>
                  </a:lnTo>
                  <a:lnTo>
                    <a:pt x="321816" y="2210"/>
                  </a:lnTo>
                  <a:lnTo>
                    <a:pt x="271183" y="0"/>
                  </a:lnTo>
                  <a:close/>
                </a:path>
              </a:pathLst>
            </a:custGeom>
            <a:solidFill>
              <a:srgbClr val="06497B"/>
            </a:solidFill>
          </p:spPr>
          <p:txBody>
            <a:bodyPr wrap="square" lIns="0" tIns="0" rIns="0" bIns="0" rtlCol="0"/>
            <a:lstStyle/>
            <a:p>
              <a:endParaRPr sz="1265"/>
            </a:p>
          </p:txBody>
        </p:sp>
        <p:sp>
          <p:nvSpPr>
            <p:cNvPr id="9" name="object 9"/>
            <p:cNvSpPr/>
            <p:nvPr/>
          </p:nvSpPr>
          <p:spPr>
            <a:xfrm>
              <a:off x="7820914" y="1234706"/>
              <a:ext cx="1134745" cy="852169"/>
            </a:xfrm>
            <a:custGeom>
              <a:avLst/>
              <a:gdLst/>
              <a:ahLst/>
              <a:cxnLst/>
              <a:rect l="l" t="t" r="r" b="b"/>
              <a:pathLst>
                <a:path w="1134745" h="852169">
                  <a:moveTo>
                    <a:pt x="524865" y="0"/>
                  </a:moveTo>
                  <a:lnTo>
                    <a:pt x="476072" y="6997"/>
                  </a:lnTo>
                  <a:lnTo>
                    <a:pt x="416814" y="21170"/>
                  </a:lnTo>
                  <a:lnTo>
                    <a:pt x="350545" y="44983"/>
                  </a:lnTo>
                  <a:lnTo>
                    <a:pt x="315861" y="61264"/>
                  </a:lnTo>
                  <a:lnTo>
                    <a:pt x="280733" y="80899"/>
                  </a:lnTo>
                  <a:lnTo>
                    <a:pt x="245592" y="104178"/>
                  </a:lnTo>
                  <a:lnTo>
                    <a:pt x="210858" y="131406"/>
                  </a:lnTo>
                  <a:lnTo>
                    <a:pt x="176974" y="162902"/>
                  </a:lnTo>
                  <a:lnTo>
                    <a:pt x="144373" y="198958"/>
                  </a:lnTo>
                  <a:lnTo>
                    <a:pt x="113487" y="239903"/>
                  </a:lnTo>
                  <a:lnTo>
                    <a:pt x="84759" y="286042"/>
                  </a:lnTo>
                  <a:lnTo>
                    <a:pt x="58610" y="337680"/>
                  </a:lnTo>
                  <a:lnTo>
                    <a:pt x="35471" y="395122"/>
                  </a:lnTo>
                  <a:lnTo>
                    <a:pt x="15786" y="458673"/>
                  </a:lnTo>
                  <a:lnTo>
                    <a:pt x="0" y="528650"/>
                  </a:lnTo>
                  <a:lnTo>
                    <a:pt x="0" y="852004"/>
                  </a:lnTo>
                  <a:lnTo>
                    <a:pt x="256171" y="852004"/>
                  </a:lnTo>
                  <a:lnTo>
                    <a:pt x="299008" y="846251"/>
                  </a:lnTo>
                  <a:lnTo>
                    <a:pt x="337515" y="830008"/>
                  </a:lnTo>
                  <a:lnTo>
                    <a:pt x="370141" y="804811"/>
                  </a:lnTo>
                  <a:lnTo>
                    <a:pt x="395351" y="772210"/>
                  </a:lnTo>
                  <a:lnTo>
                    <a:pt x="411607" y="733729"/>
                  </a:lnTo>
                  <a:lnTo>
                    <a:pt x="417372" y="690918"/>
                  </a:lnTo>
                  <a:lnTo>
                    <a:pt x="417372" y="152107"/>
                  </a:lnTo>
                  <a:lnTo>
                    <a:pt x="425348" y="101815"/>
                  </a:lnTo>
                  <a:lnTo>
                    <a:pt x="447598" y="58013"/>
                  </a:lnTo>
                  <a:lnTo>
                    <a:pt x="481609" y="23241"/>
                  </a:lnTo>
                  <a:lnTo>
                    <a:pt x="524865" y="0"/>
                  </a:lnTo>
                  <a:close/>
                </a:path>
                <a:path w="1134745" h="852169">
                  <a:moveTo>
                    <a:pt x="1134503" y="101854"/>
                  </a:moveTo>
                  <a:lnTo>
                    <a:pt x="902030" y="101854"/>
                  </a:lnTo>
                  <a:lnTo>
                    <a:pt x="902030" y="574662"/>
                  </a:lnTo>
                  <a:lnTo>
                    <a:pt x="897470" y="597306"/>
                  </a:lnTo>
                  <a:lnTo>
                    <a:pt x="885012" y="615784"/>
                  </a:lnTo>
                  <a:lnTo>
                    <a:pt x="866533" y="628243"/>
                  </a:lnTo>
                  <a:lnTo>
                    <a:pt x="843889" y="632802"/>
                  </a:lnTo>
                  <a:lnTo>
                    <a:pt x="821283" y="628243"/>
                  </a:lnTo>
                  <a:lnTo>
                    <a:pt x="802817" y="615784"/>
                  </a:lnTo>
                  <a:lnTo>
                    <a:pt x="790371" y="597306"/>
                  </a:lnTo>
                  <a:lnTo>
                    <a:pt x="785799" y="574662"/>
                  </a:lnTo>
                  <a:lnTo>
                    <a:pt x="785799" y="101854"/>
                  </a:lnTo>
                  <a:lnTo>
                    <a:pt x="550722" y="101854"/>
                  </a:lnTo>
                  <a:lnTo>
                    <a:pt x="550722" y="560120"/>
                  </a:lnTo>
                  <a:lnTo>
                    <a:pt x="554545" y="607466"/>
                  </a:lnTo>
                  <a:lnTo>
                    <a:pt x="565607" y="652386"/>
                  </a:lnTo>
                  <a:lnTo>
                    <a:pt x="583298" y="694270"/>
                  </a:lnTo>
                  <a:lnTo>
                    <a:pt x="607034" y="732523"/>
                  </a:lnTo>
                  <a:lnTo>
                    <a:pt x="636206" y="766533"/>
                  </a:lnTo>
                  <a:lnTo>
                    <a:pt x="670217" y="795718"/>
                  </a:lnTo>
                  <a:lnTo>
                    <a:pt x="708456" y="819454"/>
                  </a:lnTo>
                  <a:lnTo>
                    <a:pt x="750341" y="837158"/>
                  </a:lnTo>
                  <a:lnTo>
                    <a:pt x="795248" y="848220"/>
                  </a:lnTo>
                  <a:lnTo>
                    <a:pt x="842594" y="852043"/>
                  </a:lnTo>
                  <a:lnTo>
                    <a:pt x="889939" y="848220"/>
                  </a:lnTo>
                  <a:lnTo>
                    <a:pt x="934859" y="837158"/>
                  </a:lnTo>
                  <a:lnTo>
                    <a:pt x="976744" y="819454"/>
                  </a:lnTo>
                  <a:lnTo>
                    <a:pt x="1014984" y="795718"/>
                  </a:lnTo>
                  <a:lnTo>
                    <a:pt x="1049007" y="766533"/>
                  </a:lnTo>
                  <a:lnTo>
                    <a:pt x="1078179" y="732523"/>
                  </a:lnTo>
                  <a:lnTo>
                    <a:pt x="1101928" y="694270"/>
                  </a:lnTo>
                  <a:lnTo>
                    <a:pt x="1119619" y="652386"/>
                  </a:lnTo>
                  <a:lnTo>
                    <a:pt x="1130681" y="607466"/>
                  </a:lnTo>
                  <a:lnTo>
                    <a:pt x="1134503" y="560120"/>
                  </a:lnTo>
                  <a:lnTo>
                    <a:pt x="1134503" y="101854"/>
                  </a:lnTo>
                  <a:close/>
                </a:path>
              </a:pathLst>
            </a:custGeom>
            <a:solidFill>
              <a:srgbClr val="017758"/>
            </a:solidFill>
          </p:spPr>
          <p:txBody>
            <a:bodyPr wrap="square" lIns="0" tIns="0" rIns="0" bIns="0" rtlCol="0"/>
            <a:lstStyle/>
            <a:p>
              <a:endParaRPr sz="1265"/>
            </a:p>
          </p:txBody>
        </p:sp>
        <p:sp>
          <p:nvSpPr>
            <p:cNvPr id="10" name="object 10"/>
            <p:cNvSpPr/>
            <p:nvPr/>
          </p:nvSpPr>
          <p:spPr>
            <a:xfrm>
              <a:off x="7820877" y="823986"/>
              <a:ext cx="843280" cy="939800"/>
            </a:xfrm>
            <a:custGeom>
              <a:avLst/>
              <a:gdLst/>
              <a:ahLst/>
              <a:cxnLst/>
              <a:rect l="l" t="t" r="r" b="b"/>
              <a:pathLst>
                <a:path w="843279" h="939800">
                  <a:moveTo>
                    <a:pt x="842670" y="0"/>
                  </a:moveTo>
                  <a:lnTo>
                    <a:pt x="571423" y="0"/>
                  </a:lnTo>
                  <a:lnTo>
                    <a:pt x="524555" y="1894"/>
                  </a:lnTo>
                  <a:lnTo>
                    <a:pt x="478731" y="7478"/>
                  </a:lnTo>
                  <a:lnTo>
                    <a:pt x="434097" y="16605"/>
                  </a:lnTo>
                  <a:lnTo>
                    <a:pt x="390802" y="29128"/>
                  </a:lnTo>
                  <a:lnTo>
                    <a:pt x="348991" y="44899"/>
                  </a:lnTo>
                  <a:lnTo>
                    <a:pt x="308813" y="63773"/>
                  </a:lnTo>
                  <a:lnTo>
                    <a:pt x="270413" y="85602"/>
                  </a:lnTo>
                  <a:lnTo>
                    <a:pt x="233940" y="110238"/>
                  </a:lnTo>
                  <a:lnTo>
                    <a:pt x="199539" y="137535"/>
                  </a:lnTo>
                  <a:lnTo>
                    <a:pt x="167359" y="167346"/>
                  </a:lnTo>
                  <a:lnTo>
                    <a:pt x="137545" y="199523"/>
                  </a:lnTo>
                  <a:lnTo>
                    <a:pt x="110246" y="233920"/>
                  </a:lnTo>
                  <a:lnTo>
                    <a:pt x="85607" y="270390"/>
                  </a:lnTo>
                  <a:lnTo>
                    <a:pt x="63777" y="308785"/>
                  </a:lnTo>
                  <a:lnTo>
                    <a:pt x="44902" y="348959"/>
                  </a:lnTo>
                  <a:lnTo>
                    <a:pt x="29129" y="390764"/>
                  </a:lnTo>
                  <a:lnTo>
                    <a:pt x="16606" y="434054"/>
                  </a:lnTo>
                  <a:lnTo>
                    <a:pt x="7478" y="478681"/>
                  </a:lnTo>
                  <a:lnTo>
                    <a:pt x="1894" y="524499"/>
                  </a:lnTo>
                  <a:lnTo>
                    <a:pt x="0" y="571360"/>
                  </a:lnTo>
                  <a:lnTo>
                    <a:pt x="0" y="939393"/>
                  </a:lnTo>
                  <a:lnTo>
                    <a:pt x="134119" y="622414"/>
                  </a:lnTo>
                  <a:lnTo>
                    <a:pt x="328128" y="465902"/>
                  </a:lnTo>
                  <a:lnTo>
                    <a:pt x="502703" y="413399"/>
                  </a:lnTo>
                  <a:lnTo>
                    <a:pt x="578523" y="408444"/>
                  </a:lnTo>
                  <a:lnTo>
                    <a:pt x="842670" y="408444"/>
                  </a:lnTo>
                  <a:lnTo>
                    <a:pt x="842670" y="0"/>
                  </a:lnTo>
                  <a:close/>
                </a:path>
              </a:pathLst>
            </a:custGeom>
            <a:solidFill>
              <a:srgbClr val="F9BB00"/>
            </a:solidFill>
          </p:spPr>
          <p:txBody>
            <a:bodyPr wrap="square" lIns="0" tIns="0" rIns="0" bIns="0" rtlCol="0"/>
            <a:lstStyle/>
            <a:p>
              <a:endParaRPr sz="1265"/>
            </a:p>
          </p:txBody>
        </p:sp>
      </p:grpSp>
      <p:sp>
        <p:nvSpPr>
          <p:cNvPr id="5" name="object 5"/>
          <p:cNvSpPr/>
          <p:nvPr/>
        </p:nvSpPr>
        <p:spPr>
          <a:xfrm>
            <a:off x="6362844" y="940982"/>
            <a:ext cx="401194" cy="527487"/>
          </a:xfrm>
          <a:custGeom>
            <a:avLst/>
            <a:gdLst/>
            <a:ahLst/>
            <a:cxnLst/>
            <a:rect l="l" t="t" r="r" b="b"/>
            <a:pathLst>
              <a:path w="570865" h="750569">
                <a:moveTo>
                  <a:pt x="327558" y="0"/>
                </a:moveTo>
                <a:lnTo>
                  <a:pt x="242989" y="0"/>
                </a:lnTo>
                <a:lnTo>
                  <a:pt x="194017" y="4971"/>
                </a:lnTo>
                <a:lnTo>
                  <a:pt x="148406" y="19229"/>
                </a:lnTo>
                <a:lnTo>
                  <a:pt x="107130" y="41792"/>
                </a:lnTo>
                <a:lnTo>
                  <a:pt x="71169" y="71675"/>
                </a:lnTo>
                <a:lnTo>
                  <a:pt x="41498" y="107896"/>
                </a:lnTo>
                <a:lnTo>
                  <a:pt x="19095" y="149472"/>
                </a:lnTo>
                <a:lnTo>
                  <a:pt x="4936" y="195419"/>
                </a:lnTo>
                <a:lnTo>
                  <a:pt x="0" y="244754"/>
                </a:lnTo>
                <a:lnTo>
                  <a:pt x="0" y="750176"/>
                </a:lnTo>
                <a:lnTo>
                  <a:pt x="238379" y="750176"/>
                </a:lnTo>
                <a:lnTo>
                  <a:pt x="238379" y="260362"/>
                </a:lnTo>
                <a:lnTo>
                  <a:pt x="242299" y="240818"/>
                </a:lnTo>
                <a:lnTo>
                  <a:pt x="252990" y="224851"/>
                </a:lnTo>
                <a:lnTo>
                  <a:pt x="268843" y="214083"/>
                </a:lnTo>
                <a:lnTo>
                  <a:pt x="288251" y="210134"/>
                </a:lnTo>
                <a:lnTo>
                  <a:pt x="307665" y="214083"/>
                </a:lnTo>
                <a:lnTo>
                  <a:pt x="323518" y="224851"/>
                </a:lnTo>
                <a:lnTo>
                  <a:pt x="334205" y="240818"/>
                </a:lnTo>
                <a:lnTo>
                  <a:pt x="338124" y="260362"/>
                </a:lnTo>
                <a:lnTo>
                  <a:pt x="338124" y="265912"/>
                </a:lnTo>
                <a:lnTo>
                  <a:pt x="334205" y="285451"/>
                </a:lnTo>
                <a:lnTo>
                  <a:pt x="323518" y="301418"/>
                </a:lnTo>
                <a:lnTo>
                  <a:pt x="307665" y="312189"/>
                </a:lnTo>
                <a:lnTo>
                  <a:pt x="288251" y="316141"/>
                </a:lnTo>
                <a:lnTo>
                  <a:pt x="285305" y="316141"/>
                </a:lnTo>
                <a:lnTo>
                  <a:pt x="285305" y="489457"/>
                </a:lnTo>
                <a:lnTo>
                  <a:pt x="327558" y="489457"/>
                </a:lnTo>
                <a:lnTo>
                  <a:pt x="376525" y="484486"/>
                </a:lnTo>
                <a:lnTo>
                  <a:pt x="422134" y="470227"/>
                </a:lnTo>
                <a:lnTo>
                  <a:pt x="463407" y="447665"/>
                </a:lnTo>
                <a:lnTo>
                  <a:pt x="499367" y="417783"/>
                </a:lnTo>
                <a:lnTo>
                  <a:pt x="529037" y="381568"/>
                </a:lnTo>
                <a:lnTo>
                  <a:pt x="551439" y="340001"/>
                </a:lnTo>
                <a:lnTo>
                  <a:pt x="565598" y="294069"/>
                </a:lnTo>
                <a:lnTo>
                  <a:pt x="570534" y="244754"/>
                </a:lnTo>
                <a:lnTo>
                  <a:pt x="565598" y="195419"/>
                </a:lnTo>
                <a:lnTo>
                  <a:pt x="551439" y="149472"/>
                </a:lnTo>
                <a:lnTo>
                  <a:pt x="529037" y="107896"/>
                </a:lnTo>
                <a:lnTo>
                  <a:pt x="499367" y="71675"/>
                </a:lnTo>
                <a:lnTo>
                  <a:pt x="463407" y="41792"/>
                </a:lnTo>
                <a:lnTo>
                  <a:pt x="422134" y="19229"/>
                </a:lnTo>
                <a:lnTo>
                  <a:pt x="376525" y="4971"/>
                </a:lnTo>
                <a:lnTo>
                  <a:pt x="327558" y="0"/>
                </a:lnTo>
                <a:close/>
              </a:path>
            </a:pathLst>
          </a:custGeom>
          <a:solidFill>
            <a:srgbClr val="017758"/>
          </a:solidFill>
        </p:spPr>
        <p:txBody>
          <a:bodyPr wrap="square" lIns="0" tIns="0" rIns="0" bIns="0" rtlCol="0"/>
          <a:lstStyle/>
          <a:p>
            <a:endParaRPr sz="1265"/>
          </a:p>
        </p:txBody>
      </p:sp>
      <p:sp>
        <p:nvSpPr>
          <p:cNvPr id="6" name="object 6"/>
          <p:cNvSpPr/>
          <p:nvPr/>
        </p:nvSpPr>
        <p:spPr>
          <a:xfrm>
            <a:off x="6808402" y="940957"/>
            <a:ext cx="167796" cy="527487"/>
          </a:xfrm>
          <a:custGeom>
            <a:avLst/>
            <a:gdLst/>
            <a:ahLst/>
            <a:cxnLst/>
            <a:rect l="l" t="t" r="r" b="b"/>
            <a:pathLst>
              <a:path w="238759" h="750569">
                <a:moveTo>
                  <a:pt x="238378" y="0"/>
                </a:moveTo>
                <a:lnTo>
                  <a:pt x="0" y="0"/>
                </a:lnTo>
                <a:lnTo>
                  <a:pt x="0" y="750189"/>
                </a:lnTo>
                <a:lnTo>
                  <a:pt x="238378" y="750189"/>
                </a:lnTo>
                <a:lnTo>
                  <a:pt x="238378" y="0"/>
                </a:lnTo>
                <a:close/>
              </a:path>
            </a:pathLst>
          </a:custGeom>
          <a:solidFill>
            <a:srgbClr val="017758"/>
          </a:solidFill>
        </p:spPr>
        <p:txBody>
          <a:bodyPr wrap="square" lIns="0" tIns="0" rIns="0" bIns="0" rtlCol="0"/>
          <a:lstStyle/>
          <a:p>
            <a:endParaRPr sz="1265"/>
          </a:p>
        </p:txBody>
      </p:sp>
      <p:sp>
        <p:nvSpPr>
          <p:cNvPr id="11" name="object 11"/>
          <p:cNvSpPr txBox="1"/>
          <p:nvPr/>
        </p:nvSpPr>
        <p:spPr>
          <a:xfrm>
            <a:off x="5473706" y="1501011"/>
            <a:ext cx="1529801" cy="183811"/>
          </a:xfrm>
          <a:prstGeom prst="rect">
            <a:avLst/>
          </a:prstGeom>
        </p:spPr>
        <p:txBody>
          <a:bodyPr vert="horz" wrap="square" lIns="0" tIns="10710" rIns="0" bIns="0" rtlCol="0">
            <a:spAutoFit/>
          </a:bodyPr>
          <a:lstStyle/>
          <a:p>
            <a:pPr marL="8926">
              <a:spcBef>
                <a:spcPts val="84"/>
              </a:spcBef>
            </a:pPr>
            <a:r>
              <a:rPr sz="1124" spc="7" dirty="0">
                <a:solidFill>
                  <a:srgbClr val="C7A25B"/>
                </a:solidFill>
                <a:latin typeface="Montserrat Thin"/>
                <a:cs typeface="Montserrat Thin"/>
              </a:rPr>
              <a:t>Inteligência</a:t>
            </a:r>
            <a:r>
              <a:rPr sz="1124" spc="257" dirty="0">
                <a:solidFill>
                  <a:srgbClr val="C7A25B"/>
                </a:solidFill>
                <a:latin typeface="Montserrat Thin"/>
                <a:cs typeface="Montserrat Thin"/>
              </a:rPr>
              <a:t> </a:t>
            </a:r>
            <a:r>
              <a:rPr sz="1124" spc="35" dirty="0">
                <a:solidFill>
                  <a:srgbClr val="C7A25B"/>
                </a:solidFill>
                <a:latin typeface="Montserrat Thin"/>
                <a:cs typeface="Montserrat Thin"/>
              </a:rPr>
              <a:t>Artiﬁcial</a:t>
            </a:r>
            <a:endParaRPr sz="1124">
              <a:latin typeface="Montserrat Thin"/>
              <a:cs typeface="Montserrat Thi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783830" y="2135787"/>
            <a:ext cx="6870539" cy="542660"/>
          </a:xfrm>
          <a:custGeom>
            <a:avLst/>
            <a:gdLst/>
            <a:ahLst/>
            <a:cxnLst/>
            <a:rect l="l" t="t" r="r" b="b"/>
            <a:pathLst>
              <a:path w="7280275" h="772160">
                <a:moveTo>
                  <a:pt x="7124915" y="0"/>
                </a:moveTo>
                <a:lnTo>
                  <a:pt x="154940" y="0"/>
                </a:lnTo>
                <a:lnTo>
                  <a:pt x="105966" y="7898"/>
                </a:lnTo>
                <a:lnTo>
                  <a:pt x="63433" y="29893"/>
                </a:lnTo>
                <a:lnTo>
                  <a:pt x="29893" y="63433"/>
                </a:lnTo>
                <a:lnTo>
                  <a:pt x="7898" y="105966"/>
                </a:lnTo>
                <a:lnTo>
                  <a:pt x="0" y="154940"/>
                </a:lnTo>
                <a:lnTo>
                  <a:pt x="0" y="616877"/>
                </a:lnTo>
                <a:lnTo>
                  <a:pt x="7898" y="665850"/>
                </a:lnTo>
                <a:lnTo>
                  <a:pt x="29893" y="708383"/>
                </a:lnTo>
                <a:lnTo>
                  <a:pt x="63433" y="741923"/>
                </a:lnTo>
                <a:lnTo>
                  <a:pt x="105966" y="763918"/>
                </a:lnTo>
                <a:lnTo>
                  <a:pt x="154940" y="771817"/>
                </a:lnTo>
                <a:lnTo>
                  <a:pt x="7124915" y="771817"/>
                </a:lnTo>
                <a:lnTo>
                  <a:pt x="7173889" y="763918"/>
                </a:lnTo>
                <a:lnTo>
                  <a:pt x="7216422" y="741923"/>
                </a:lnTo>
                <a:lnTo>
                  <a:pt x="7249961" y="708383"/>
                </a:lnTo>
                <a:lnTo>
                  <a:pt x="7271957" y="665850"/>
                </a:lnTo>
                <a:lnTo>
                  <a:pt x="7279855" y="616877"/>
                </a:lnTo>
                <a:lnTo>
                  <a:pt x="7279855" y="154940"/>
                </a:lnTo>
                <a:lnTo>
                  <a:pt x="7271957" y="105966"/>
                </a:lnTo>
                <a:lnTo>
                  <a:pt x="7249961" y="63433"/>
                </a:lnTo>
                <a:lnTo>
                  <a:pt x="7216422" y="29893"/>
                </a:lnTo>
                <a:lnTo>
                  <a:pt x="7173889" y="7898"/>
                </a:lnTo>
                <a:lnTo>
                  <a:pt x="7124915" y="0"/>
                </a:lnTo>
                <a:close/>
              </a:path>
            </a:pathLst>
          </a:custGeom>
          <a:solidFill>
            <a:srgbClr val="093E51"/>
          </a:solidFill>
        </p:spPr>
        <p:txBody>
          <a:bodyPr wrap="square" lIns="0" tIns="0" rIns="0" bIns="0" rtlCol="0"/>
          <a:lstStyle/>
          <a:p>
            <a:endParaRPr sz="1265"/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2443397" y="2133129"/>
            <a:ext cx="6109601" cy="464205"/>
          </a:xfrm>
          <a:prstGeom prst="rect">
            <a:avLst/>
          </a:prstGeom>
        </p:spPr>
        <p:txBody>
          <a:bodyPr vert="horz" wrap="square" lIns="0" tIns="9818" rIns="0" bIns="0" rtlCol="0" anchor="ctr">
            <a:spAutoFit/>
          </a:bodyPr>
          <a:lstStyle/>
          <a:p>
            <a:pPr marL="8926">
              <a:lnSpc>
                <a:spcPct val="100000"/>
              </a:lnSpc>
              <a:spcBef>
                <a:spcPts val="77"/>
              </a:spcBef>
            </a:pPr>
            <a:r>
              <a:rPr sz="2952" spc="-134" dirty="0"/>
              <a:t>Software</a:t>
            </a:r>
            <a:r>
              <a:rPr sz="2952" spc="-327" dirty="0"/>
              <a:t> </a:t>
            </a:r>
            <a:r>
              <a:rPr sz="2952" spc="-46" dirty="0"/>
              <a:t>que</a:t>
            </a:r>
            <a:r>
              <a:rPr sz="2952" spc="-327" dirty="0"/>
              <a:t> </a:t>
            </a:r>
            <a:r>
              <a:rPr sz="2952" spc="-42" dirty="0"/>
              <a:t>Integramos</a:t>
            </a:r>
            <a:endParaRPr sz="2952" dirty="0"/>
          </a:p>
        </p:txBody>
      </p:sp>
      <p:grpSp>
        <p:nvGrpSpPr>
          <p:cNvPr id="32" name="object 32"/>
          <p:cNvGrpSpPr/>
          <p:nvPr/>
        </p:nvGrpSpPr>
        <p:grpSpPr>
          <a:xfrm>
            <a:off x="2173696" y="3361214"/>
            <a:ext cx="436449" cy="435556"/>
            <a:chOff x="3092989" y="4780346"/>
            <a:chExt cx="621030" cy="619760"/>
          </a:xfrm>
        </p:grpSpPr>
        <p:sp>
          <p:nvSpPr>
            <p:cNvPr id="33" name="object 33"/>
            <p:cNvSpPr/>
            <p:nvPr/>
          </p:nvSpPr>
          <p:spPr>
            <a:xfrm>
              <a:off x="3092989" y="4780346"/>
              <a:ext cx="621030" cy="619760"/>
            </a:xfrm>
            <a:custGeom>
              <a:avLst/>
              <a:gdLst/>
              <a:ahLst/>
              <a:cxnLst/>
              <a:rect l="l" t="t" r="r" b="b"/>
              <a:pathLst>
                <a:path w="621029" h="619760">
                  <a:moveTo>
                    <a:pt x="313166" y="0"/>
                  </a:moveTo>
                  <a:lnTo>
                    <a:pt x="268073" y="2540"/>
                  </a:lnTo>
                  <a:lnTo>
                    <a:pt x="224641" y="12700"/>
                  </a:lnTo>
                  <a:lnTo>
                    <a:pt x="183422" y="26670"/>
                  </a:lnTo>
                  <a:lnTo>
                    <a:pt x="144972" y="48260"/>
                  </a:lnTo>
                  <a:lnTo>
                    <a:pt x="109844" y="73660"/>
                  </a:lnTo>
                  <a:lnTo>
                    <a:pt x="78594" y="104140"/>
                  </a:lnTo>
                  <a:lnTo>
                    <a:pt x="51776" y="138430"/>
                  </a:lnTo>
                  <a:lnTo>
                    <a:pt x="29944" y="176530"/>
                  </a:lnTo>
                  <a:lnTo>
                    <a:pt x="13652" y="218440"/>
                  </a:lnTo>
                  <a:lnTo>
                    <a:pt x="3455" y="262890"/>
                  </a:lnTo>
                  <a:lnTo>
                    <a:pt x="99" y="307340"/>
                  </a:lnTo>
                  <a:lnTo>
                    <a:pt x="0" y="311150"/>
                  </a:lnTo>
                  <a:lnTo>
                    <a:pt x="3221" y="355600"/>
                  </a:lnTo>
                  <a:lnTo>
                    <a:pt x="12924" y="398780"/>
                  </a:lnTo>
                  <a:lnTo>
                    <a:pt x="28543" y="440690"/>
                  </a:lnTo>
                  <a:lnTo>
                    <a:pt x="49606" y="478790"/>
                  </a:lnTo>
                  <a:lnTo>
                    <a:pt x="75639" y="513080"/>
                  </a:lnTo>
                  <a:lnTo>
                    <a:pt x="106169" y="544830"/>
                  </a:lnTo>
                  <a:lnTo>
                    <a:pt x="140724" y="570230"/>
                  </a:lnTo>
                  <a:lnTo>
                    <a:pt x="178831" y="591820"/>
                  </a:lnTo>
                  <a:lnTo>
                    <a:pt x="220018" y="607060"/>
                  </a:lnTo>
                  <a:lnTo>
                    <a:pt x="263810" y="617220"/>
                  </a:lnTo>
                  <a:lnTo>
                    <a:pt x="309737" y="619760"/>
                  </a:lnTo>
                  <a:lnTo>
                    <a:pt x="355671" y="617220"/>
                  </a:lnTo>
                  <a:lnTo>
                    <a:pt x="399492" y="607060"/>
                  </a:lnTo>
                  <a:lnTo>
                    <a:pt x="440726" y="591820"/>
                  </a:lnTo>
                  <a:lnTo>
                    <a:pt x="478897" y="570230"/>
                  </a:lnTo>
                  <a:lnTo>
                    <a:pt x="513529" y="544830"/>
                  </a:lnTo>
                  <a:lnTo>
                    <a:pt x="542873" y="515620"/>
                  </a:lnTo>
                  <a:lnTo>
                    <a:pt x="388175" y="515620"/>
                  </a:lnTo>
                  <a:lnTo>
                    <a:pt x="368344" y="513080"/>
                  </a:lnTo>
                  <a:lnTo>
                    <a:pt x="263219" y="490220"/>
                  </a:lnTo>
                  <a:lnTo>
                    <a:pt x="168937" y="464820"/>
                  </a:lnTo>
                  <a:lnTo>
                    <a:pt x="122234" y="449580"/>
                  </a:lnTo>
                  <a:lnTo>
                    <a:pt x="93951" y="415290"/>
                  </a:lnTo>
                  <a:lnTo>
                    <a:pt x="89482" y="345440"/>
                  </a:lnTo>
                  <a:lnTo>
                    <a:pt x="89423" y="344170"/>
                  </a:lnTo>
                  <a:lnTo>
                    <a:pt x="89041" y="311150"/>
                  </a:lnTo>
                  <a:lnTo>
                    <a:pt x="89108" y="302260"/>
                  </a:lnTo>
                  <a:lnTo>
                    <a:pt x="89773" y="271780"/>
                  </a:lnTo>
                  <a:lnTo>
                    <a:pt x="93079" y="218440"/>
                  </a:lnTo>
                  <a:lnTo>
                    <a:pt x="99806" y="187960"/>
                  </a:lnTo>
                  <a:lnTo>
                    <a:pt x="210241" y="187960"/>
                  </a:lnTo>
                  <a:lnTo>
                    <a:pt x="210266" y="185420"/>
                  </a:lnTo>
                  <a:lnTo>
                    <a:pt x="210600" y="176530"/>
                  </a:lnTo>
                  <a:lnTo>
                    <a:pt x="210695" y="173990"/>
                  </a:lnTo>
                  <a:lnTo>
                    <a:pt x="210790" y="171450"/>
                  </a:lnTo>
                  <a:lnTo>
                    <a:pt x="210886" y="168910"/>
                  </a:lnTo>
                  <a:lnTo>
                    <a:pt x="210981" y="166370"/>
                  </a:lnTo>
                  <a:lnTo>
                    <a:pt x="211077" y="163830"/>
                  </a:lnTo>
                  <a:lnTo>
                    <a:pt x="211172" y="161290"/>
                  </a:lnTo>
                  <a:lnTo>
                    <a:pt x="212895" y="139700"/>
                  </a:lnTo>
                  <a:lnTo>
                    <a:pt x="212996" y="138430"/>
                  </a:lnTo>
                  <a:lnTo>
                    <a:pt x="213097" y="137160"/>
                  </a:lnTo>
                  <a:lnTo>
                    <a:pt x="216392" y="113030"/>
                  </a:lnTo>
                  <a:lnTo>
                    <a:pt x="218830" y="99060"/>
                  </a:lnTo>
                  <a:lnTo>
                    <a:pt x="220049" y="97790"/>
                  </a:lnTo>
                  <a:lnTo>
                    <a:pt x="535033" y="97790"/>
                  </a:lnTo>
                  <a:lnTo>
                    <a:pt x="514811" y="77470"/>
                  </a:lnTo>
                  <a:lnTo>
                    <a:pt x="480507" y="50800"/>
                  </a:lnTo>
                  <a:lnTo>
                    <a:pt x="442710" y="30480"/>
                  </a:lnTo>
                  <a:lnTo>
                    <a:pt x="401901" y="13970"/>
                  </a:lnTo>
                  <a:lnTo>
                    <a:pt x="358560" y="3810"/>
                  </a:lnTo>
                  <a:lnTo>
                    <a:pt x="313166" y="0"/>
                  </a:lnTo>
                  <a:close/>
                </a:path>
                <a:path w="621029" h="619760">
                  <a:moveTo>
                    <a:pt x="413204" y="406400"/>
                  </a:moveTo>
                  <a:lnTo>
                    <a:pt x="408365" y="406400"/>
                  </a:lnTo>
                  <a:lnTo>
                    <a:pt x="410105" y="410210"/>
                  </a:lnTo>
                  <a:lnTo>
                    <a:pt x="410029" y="411480"/>
                  </a:lnTo>
                  <a:lnTo>
                    <a:pt x="409952" y="412750"/>
                  </a:lnTo>
                  <a:lnTo>
                    <a:pt x="409888" y="415290"/>
                  </a:lnTo>
                  <a:lnTo>
                    <a:pt x="409792" y="419100"/>
                  </a:lnTo>
                  <a:lnTo>
                    <a:pt x="409667" y="430530"/>
                  </a:lnTo>
                  <a:lnTo>
                    <a:pt x="409399" y="436880"/>
                  </a:lnTo>
                  <a:lnTo>
                    <a:pt x="409292" y="439420"/>
                  </a:lnTo>
                  <a:lnTo>
                    <a:pt x="408124" y="447040"/>
                  </a:lnTo>
                  <a:lnTo>
                    <a:pt x="407755" y="455930"/>
                  </a:lnTo>
                  <a:lnTo>
                    <a:pt x="408314" y="462280"/>
                  </a:lnTo>
                  <a:lnTo>
                    <a:pt x="408248" y="464820"/>
                  </a:lnTo>
                  <a:lnTo>
                    <a:pt x="408149" y="468630"/>
                  </a:lnTo>
                  <a:lnTo>
                    <a:pt x="406371" y="474980"/>
                  </a:lnTo>
                  <a:lnTo>
                    <a:pt x="406371" y="480060"/>
                  </a:lnTo>
                  <a:lnTo>
                    <a:pt x="406600" y="482600"/>
                  </a:lnTo>
                  <a:lnTo>
                    <a:pt x="406104" y="486410"/>
                  </a:lnTo>
                  <a:lnTo>
                    <a:pt x="404834" y="490220"/>
                  </a:lnTo>
                  <a:lnTo>
                    <a:pt x="405228" y="491490"/>
                  </a:lnTo>
                  <a:lnTo>
                    <a:pt x="405025" y="494030"/>
                  </a:lnTo>
                  <a:lnTo>
                    <a:pt x="403894" y="495300"/>
                  </a:lnTo>
                  <a:lnTo>
                    <a:pt x="404542" y="496570"/>
                  </a:lnTo>
                  <a:lnTo>
                    <a:pt x="404199" y="497840"/>
                  </a:lnTo>
                  <a:lnTo>
                    <a:pt x="403450" y="497840"/>
                  </a:lnTo>
                  <a:lnTo>
                    <a:pt x="402777" y="502920"/>
                  </a:lnTo>
                  <a:lnTo>
                    <a:pt x="402002" y="506730"/>
                  </a:lnTo>
                  <a:lnTo>
                    <a:pt x="402116" y="511810"/>
                  </a:lnTo>
                  <a:lnTo>
                    <a:pt x="398294" y="514350"/>
                  </a:lnTo>
                  <a:lnTo>
                    <a:pt x="388175" y="515620"/>
                  </a:lnTo>
                  <a:lnTo>
                    <a:pt x="542873" y="515620"/>
                  </a:lnTo>
                  <a:lnTo>
                    <a:pt x="544149" y="514350"/>
                  </a:lnTo>
                  <a:lnTo>
                    <a:pt x="570280" y="480060"/>
                  </a:lnTo>
                  <a:lnTo>
                    <a:pt x="591447" y="441960"/>
                  </a:lnTo>
                  <a:lnTo>
                    <a:pt x="597167" y="426720"/>
                  </a:lnTo>
                  <a:lnTo>
                    <a:pt x="516785" y="426720"/>
                  </a:lnTo>
                  <a:lnTo>
                    <a:pt x="513826" y="425450"/>
                  </a:lnTo>
                  <a:lnTo>
                    <a:pt x="507311" y="425450"/>
                  </a:lnTo>
                  <a:lnTo>
                    <a:pt x="505647" y="424180"/>
                  </a:lnTo>
                  <a:lnTo>
                    <a:pt x="495652" y="424180"/>
                  </a:lnTo>
                  <a:lnTo>
                    <a:pt x="494039" y="422910"/>
                  </a:lnTo>
                  <a:lnTo>
                    <a:pt x="492490" y="422910"/>
                  </a:lnTo>
                  <a:lnTo>
                    <a:pt x="489226" y="421640"/>
                  </a:lnTo>
                  <a:lnTo>
                    <a:pt x="476716" y="421640"/>
                  </a:lnTo>
                  <a:lnTo>
                    <a:pt x="470823" y="419100"/>
                  </a:lnTo>
                  <a:lnTo>
                    <a:pt x="465528" y="419100"/>
                  </a:lnTo>
                  <a:lnTo>
                    <a:pt x="463877" y="417830"/>
                  </a:lnTo>
                  <a:lnTo>
                    <a:pt x="462403" y="416560"/>
                  </a:lnTo>
                  <a:lnTo>
                    <a:pt x="453539" y="416560"/>
                  </a:lnTo>
                  <a:lnTo>
                    <a:pt x="452040" y="415290"/>
                  </a:lnTo>
                  <a:lnTo>
                    <a:pt x="448675" y="414020"/>
                  </a:lnTo>
                  <a:lnTo>
                    <a:pt x="441918" y="414020"/>
                  </a:lnTo>
                  <a:lnTo>
                    <a:pt x="440432" y="412750"/>
                  </a:lnTo>
                  <a:lnTo>
                    <a:pt x="435187" y="412750"/>
                  </a:lnTo>
                  <a:lnTo>
                    <a:pt x="433473" y="411480"/>
                  </a:lnTo>
                  <a:lnTo>
                    <a:pt x="432063" y="410210"/>
                  </a:lnTo>
                  <a:lnTo>
                    <a:pt x="425116" y="410210"/>
                  </a:lnTo>
                  <a:lnTo>
                    <a:pt x="423719" y="408940"/>
                  </a:lnTo>
                  <a:lnTo>
                    <a:pt x="419020" y="408940"/>
                  </a:lnTo>
                  <a:lnTo>
                    <a:pt x="417903" y="407670"/>
                  </a:lnTo>
                  <a:lnTo>
                    <a:pt x="416937" y="407670"/>
                  </a:lnTo>
                  <a:lnTo>
                    <a:pt x="413204" y="406400"/>
                  </a:lnTo>
                  <a:close/>
                </a:path>
                <a:path w="621029" h="619760">
                  <a:moveTo>
                    <a:pt x="535033" y="97790"/>
                  </a:moveTo>
                  <a:lnTo>
                    <a:pt x="220049" y="97790"/>
                  </a:lnTo>
                  <a:lnTo>
                    <a:pt x="234426" y="99060"/>
                  </a:lnTo>
                  <a:lnTo>
                    <a:pt x="260507" y="102870"/>
                  </a:lnTo>
                  <a:lnTo>
                    <a:pt x="286381" y="107950"/>
                  </a:lnTo>
                  <a:lnTo>
                    <a:pt x="337727" y="120650"/>
                  </a:lnTo>
                  <a:lnTo>
                    <a:pt x="340229" y="120650"/>
                  </a:lnTo>
                  <a:lnTo>
                    <a:pt x="341144" y="121920"/>
                  </a:lnTo>
                  <a:lnTo>
                    <a:pt x="348535" y="121920"/>
                  </a:lnTo>
                  <a:lnTo>
                    <a:pt x="352574" y="123190"/>
                  </a:lnTo>
                  <a:lnTo>
                    <a:pt x="356193" y="125730"/>
                  </a:lnTo>
                  <a:lnTo>
                    <a:pt x="361984" y="125730"/>
                  </a:lnTo>
                  <a:lnTo>
                    <a:pt x="362962" y="127000"/>
                  </a:lnTo>
                  <a:lnTo>
                    <a:pt x="366658" y="128270"/>
                  </a:lnTo>
                  <a:lnTo>
                    <a:pt x="372868" y="128270"/>
                  </a:lnTo>
                  <a:lnTo>
                    <a:pt x="373922" y="129540"/>
                  </a:lnTo>
                  <a:lnTo>
                    <a:pt x="374837" y="129540"/>
                  </a:lnTo>
                  <a:lnTo>
                    <a:pt x="378113" y="130810"/>
                  </a:lnTo>
                  <a:lnTo>
                    <a:pt x="386267" y="130810"/>
                  </a:lnTo>
                  <a:lnTo>
                    <a:pt x="389810" y="133350"/>
                  </a:lnTo>
                  <a:lnTo>
                    <a:pt x="393226" y="134620"/>
                  </a:lnTo>
                  <a:lnTo>
                    <a:pt x="398154" y="134620"/>
                  </a:lnTo>
                  <a:lnTo>
                    <a:pt x="400300" y="137160"/>
                  </a:lnTo>
                  <a:lnTo>
                    <a:pt x="405926" y="137160"/>
                  </a:lnTo>
                  <a:lnTo>
                    <a:pt x="406917" y="138430"/>
                  </a:lnTo>
                  <a:lnTo>
                    <a:pt x="410079" y="138430"/>
                  </a:lnTo>
                  <a:lnTo>
                    <a:pt x="413508" y="139700"/>
                  </a:lnTo>
                  <a:lnTo>
                    <a:pt x="417204" y="139700"/>
                  </a:lnTo>
                  <a:lnTo>
                    <a:pt x="420163" y="142240"/>
                  </a:lnTo>
                  <a:lnTo>
                    <a:pt x="425992" y="142240"/>
                  </a:lnTo>
                  <a:lnTo>
                    <a:pt x="426856" y="143510"/>
                  </a:lnTo>
                  <a:lnTo>
                    <a:pt x="430234" y="144780"/>
                  </a:lnTo>
                  <a:lnTo>
                    <a:pt x="435136" y="144780"/>
                  </a:lnTo>
                  <a:lnTo>
                    <a:pt x="437232" y="146050"/>
                  </a:lnTo>
                  <a:lnTo>
                    <a:pt x="440356" y="147320"/>
                  </a:lnTo>
                  <a:lnTo>
                    <a:pt x="445550" y="148590"/>
                  </a:lnTo>
                  <a:lnTo>
                    <a:pt x="450834" y="148590"/>
                  </a:lnTo>
                  <a:lnTo>
                    <a:pt x="455507" y="152400"/>
                  </a:lnTo>
                  <a:lnTo>
                    <a:pt x="461502" y="152400"/>
                  </a:lnTo>
                  <a:lnTo>
                    <a:pt x="463750" y="153670"/>
                  </a:lnTo>
                  <a:lnTo>
                    <a:pt x="465858" y="154940"/>
                  </a:lnTo>
                  <a:lnTo>
                    <a:pt x="469084" y="156210"/>
                  </a:lnTo>
                  <a:lnTo>
                    <a:pt x="471001" y="156210"/>
                  </a:lnTo>
                  <a:lnTo>
                    <a:pt x="474011" y="157480"/>
                  </a:lnTo>
                  <a:lnTo>
                    <a:pt x="486686" y="160020"/>
                  </a:lnTo>
                  <a:lnTo>
                    <a:pt x="492401" y="163830"/>
                  </a:lnTo>
                  <a:lnTo>
                    <a:pt x="499233" y="166370"/>
                  </a:lnTo>
                  <a:lnTo>
                    <a:pt x="504212" y="166370"/>
                  </a:lnTo>
                  <a:lnTo>
                    <a:pt x="505926" y="168910"/>
                  </a:lnTo>
                  <a:lnTo>
                    <a:pt x="509622" y="168910"/>
                  </a:lnTo>
                  <a:lnTo>
                    <a:pt x="511070" y="170180"/>
                  </a:lnTo>
                  <a:lnTo>
                    <a:pt x="512238" y="171450"/>
                  </a:lnTo>
                  <a:lnTo>
                    <a:pt x="514511" y="171450"/>
                  </a:lnTo>
                  <a:lnTo>
                    <a:pt x="516213" y="172720"/>
                  </a:lnTo>
                  <a:lnTo>
                    <a:pt x="517725" y="173990"/>
                  </a:lnTo>
                  <a:lnTo>
                    <a:pt x="521725" y="176530"/>
                  </a:lnTo>
                  <a:lnTo>
                    <a:pt x="521458" y="180340"/>
                  </a:lnTo>
                  <a:lnTo>
                    <a:pt x="522855" y="186690"/>
                  </a:lnTo>
                  <a:lnTo>
                    <a:pt x="523173" y="187960"/>
                  </a:lnTo>
                  <a:lnTo>
                    <a:pt x="524570" y="191770"/>
                  </a:lnTo>
                  <a:lnTo>
                    <a:pt x="524227" y="194310"/>
                  </a:lnTo>
                  <a:lnTo>
                    <a:pt x="525383" y="195580"/>
                  </a:lnTo>
                  <a:lnTo>
                    <a:pt x="525675" y="198120"/>
                  </a:lnTo>
                  <a:lnTo>
                    <a:pt x="525014" y="200660"/>
                  </a:lnTo>
                  <a:lnTo>
                    <a:pt x="525967" y="201930"/>
                  </a:lnTo>
                  <a:lnTo>
                    <a:pt x="526087" y="203200"/>
                  </a:lnTo>
                  <a:lnTo>
                    <a:pt x="526208" y="204470"/>
                  </a:lnTo>
                  <a:lnTo>
                    <a:pt x="525776" y="205740"/>
                  </a:lnTo>
                  <a:lnTo>
                    <a:pt x="527643" y="209550"/>
                  </a:lnTo>
                  <a:lnTo>
                    <a:pt x="527707" y="214630"/>
                  </a:lnTo>
                  <a:lnTo>
                    <a:pt x="527385" y="217170"/>
                  </a:lnTo>
                  <a:lnTo>
                    <a:pt x="527453" y="223520"/>
                  </a:lnTo>
                  <a:lnTo>
                    <a:pt x="527580" y="226060"/>
                  </a:lnTo>
                  <a:lnTo>
                    <a:pt x="529243" y="231140"/>
                  </a:lnTo>
                  <a:lnTo>
                    <a:pt x="529383" y="236220"/>
                  </a:lnTo>
                  <a:lnTo>
                    <a:pt x="528989" y="241300"/>
                  </a:lnTo>
                  <a:lnTo>
                    <a:pt x="529265" y="254000"/>
                  </a:lnTo>
                  <a:lnTo>
                    <a:pt x="529383" y="259080"/>
                  </a:lnTo>
                  <a:lnTo>
                    <a:pt x="530648" y="280670"/>
                  </a:lnTo>
                  <a:lnTo>
                    <a:pt x="531080" y="302260"/>
                  </a:lnTo>
                  <a:lnTo>
                    <a:pt x="530667" y="323850"/>
                  </a:lnTo>
                  <a:lnTo>
                    <a:pt x="529471" y="344170"/>
                  </a:lnTo>
                  <a:lnTo>
                    <a:pt x="529396" y="345440"/>
                  </a:lnTo>
                  <a:lnTo>
                    <a:pt x="528989" y="363220"/>
                  </a:lnTo>
                  <a:lnTo>
                    <a:pt x="529409" y="368300"/>
                  </a:lnTo>
                  <a:lnTo>
                    <a:pt x="529193" y="373380"/>
                  </a:lnTo>
                  <a:lnTo>
                    <a:pt x="527567" y="378460"/>
                  </a:lnTo>
                  <a:lnTo>
                    <a:pt x="527173" y="386080"/>
                  </a:lnTo>
                  <a:lnTo>
                    <a:pt x="527669" y="389890"/>
                  </a:lnTo>
                  <a:lnTo>
                    <a:pt x="527643" y="393700"/>
                  </a:lnTo>
                  <a:lnTo>
                    <a:pt x="525814" y="397510"/>
                  </a:lnTo>
                  <a:lnTo>
                    <a:pt x="526259" y="398780"/>
                  </a:lnTo>
                  <a:lnTo>
                    <a:pt x="525992" y="401320"/>
                  </a:lnTo>
                  <a:lnTo>
                    <a:pt x="525014" y="402590"/>
                  </a:lnTo>
                  <a:lnTo>
                    <a:pt x="525675" y="405130"/>
                  </a:lnTo>
                  <a:lnTo>
                    <a:pt x="525357" y="406400"/>
                  </a:lnTo>
                  <a:lnTo>
                    <a:pt x="524163" y="408940"/>
                  </a:lnTo>
                  <a:lnTo>
                    <a:pt x="523236" y="412750"/>
                  </a:lnTo>
                  <a:lnTo>
                    <a:pt x="523414" y="414020"/>
                  </a:lnTo>
                  <a:lnTo>
                    <a:pt x="522944" y="414020"/>
                  </a:lnTo>
                  <a:lnTo>
                    <a:pt x="522373" y="417830"/>
                  </a:lnTo>
                  <a:lnTo>
                    <a:pt x="522030" y="420370"/>
                  </a:lnTo>
                  <a:lnTo>
                    <a:pt x="521941" y="421640"/>
                  </a:lnTo>
                  <a:lnTo>
                    <a:pt x="521852" y="422910"/>
                  </a:lnTo>
                  <a:lnTo>
                    <a:pt x="519426" y="424180"/>
                  </a:lnTo>
                  <a:lnTo>
                    <a:pt x="516785" y="426720"/>
                  </a:lnTo>
                  <a:lnTo>
                    <a:pt x="597167" y="426720"/>
                  </a:lnTo>
                  <a:lnTo>
                    <a:pt x="607176" y="400050"/>
                  </a:lnTo>
                  <a:lnTo>
                    <a:pt x="616991" y="356870"/>
                  </a:lnTo>
                  <a:lnTo>
                    <a:pt x="620417" y="311150"/>
                  </a:lnTo>
                  <a:lnTo>
                    <a:pt x="617147" y="265430"/>
                  </a:lnTo>
                  <a:lnTo>
                    <a:pt x="607504" y="222250"/>
                  </a:lnTo>
                  <a:lnTo>
                    <a:pt x="591970" y="180340"/>
                  </a:lnTo>
                  <a:lnTo>
                    <a:pt x="571023" y="142240"/>
                  </a:lnTo>
                  <a:lnTo>
                    <a:pt x="545143" y="107950"/>
                  </a:lnTo>
                  <a:lnTo>
                    <a:pt x="535033" y="97790"/>
                  </a:lnTo>
                  <a:close/>
                </a:path>
                <a:path w="621029" h="619760">
                  <a:moveTo>
                    <a:pt x="510790" y="424180"/>
                  </a:moveTo>
                  <a:lnTo>
                    <a:pt x="509000" y="425450"/>
                  </a:lnTo>
                  <a:lnTo>
                    <a:pt x="513826" y="425450"/>
                  </a:lnTo>
                  <a:lnTo>
                    <a:pt x="510790" y="424180"/>
                  </a:lnTo>
                  <a:close/>
                </a:path>
                <a:path w="621029" h="619760">
                  <a:moveTo>
                    <a:pt x="497493" y="422910"/>
                  </a:moveTo>
                  <a:lnTo>
                    <a:pt x="495652" y="424180"/>
                  </a:lnTo>
                  <a:lnTo>
                    <a:pt x="505647" y="424180"/>
                  </a:lnTo>
                  <a:lnTo>
                    <a:pt x="497493" y="422910"/>
                  </a:lnTo>
                  <a:close/>
                </a:path>
                <a:path w="621029" h="619760">
                  <a:moveTo>
                    <a:pt x="467394" y="417830"/>
                  </a:moveTo>
                  <a:lnTo>
                    <a:pt x="465528" y="419100"/>
                  </a:lnTo>
                  <a:lnTo>
                    <a:pt x="470823" y="419100"/>
                  </a:lnTo>
                  <a:lnTo>
                    <a:pt x="467394" y="417830"/>
                  </a:lnTo>
                  <a:close/>
                </a:path>
                <a:path w="621029" h="619760">
                  <a:moveTo>
                    <a:pt x="456968" y="415290"/>
                  </a:moveTo>
                  <a:lnTo>
                    <a:pt x="455215" y="416560"/>
                  </a:lnTo>
                  <a:lnTo>
                    <a:pt x="457438" y="416560"/>
                  </a:lnTo>
                  <a:lnTo>
                    <a:pt x="456968" y="415290"/>
                  </a:lnTo>
                  <a:close/>
                </a:path>
                <a:path w="621029" h="619760">
                  <a:moveTo>
                    <a:pt x="437092" y="411480"/>
                  </a:moveTo>
                  <a:lnTo>
                    <a:pt x="435187" y="412750"/>
                  </a:lnTo>
                  <a:lnTo>
                    <a:pt x="440432" y="412750"/>
                  </a:lnTo>
                  <a:lnTo>
                    <a:pt x="437092" y="411480"/>
                  </a:lnTo>
                  <a:close/>
                </a:path>
                <a:path w="621029" h="619760">
                  <a:moveTo>
                    <a:pt x="420290" y="407670"/>
                  </a:moveTo>
                  <a:lnTo>
                    <a:pt x="419020" y="408940"/>
                  </a:lnTo>
                  <a:lnTo>
                    <a:pt x="423719" y="408940"/>
                  </a:lnTo>
                  <a:lnTo>
                    <a:pt x="420290" y="407670"/>
                  </a:lnTo>
                  <a:close/>
                </a:path>
                <a:path w="621029" h="619760">
                  <a:moveTo>
                    <a:pt x="210241" y="187960"/>
                  </a:moveTo>
                  <a:lnTo>
                    <a:pt x="99806" y="187960"/>
                  </a:lnTo>
                  <a:lnTo>
                    <a:pt x="111312" y="189230"/>
                  </a:lnTo>
                  <a:lnTo>
                    <a:pt x="136257" y="193040"/>
                  </a:lnTo>
                  <a:lnTo>
                    <a:pt x="185576" y="203200"/>
                  </a:lnTo>
                  <a:lnTo>
                    <a:pt x="210029" y="209550"/>
                  </a:lnTo>
                  <a:lnTo>
                    <a:pt x="210141" y="198120"/>
                  </a:lnTo>
                  <a:lnTo>
                    <a:pt x="210241" y="187960"/>
                  </a:lnTo>
                  <a:close/>
                </a:path>
              </a:pathLst>
            </a:custGeom>
            <a:solidFill>
              <a:srgbClr val="50443C"/>
            </a:solidFill>
          </p:spPr>
          <p:txBody>
            <a:bodyPr wrap="square" lIns="0" tIns="0" rIns="0" bIns="0" rtlCol="0"/>
            <a:lstStyle/>
            <a:p>
              <a:endParaRPr sz="1265"/>
            </a:p>
          </p:txBody>
        </p:sp>
        <p:pic>
          <p:nvPicPr>
            <p:cNvPr id="34" name="object 3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02820" y="4988593"/>
              <a:ext cx="201256" cy="196888"/>
            </a:xfrm>
            <a:prstGeom prst="rect">
              <a:avLst/>
            </a:prstGeom>
          </p:spPr>
        </p:pic>
      </p:grpSp>
      <p:sp>
        <p:nvSpPr>
          <p:cNvPr id="31" name="object 31"/>
          <p:cNvSpPr/>
          <p:nvPr/>
        </p:nvSpPr>
        <p:spPr>
          <a:xfrm>
            <a:off x="2696806" y="3455142"/>
            <a:ext cx="959027" cy="245447"/>
          </a:xfrm>
          <a:custGeom>
            <a:avLst/>
            <a:gdLst/>
            <a:ahLst/>
            <a:cxnLst/>
            <a:rect l="l" t="t" r="r" b="b"/>
            <a:pathLst>
              <a:path w="1364614" h="349250">
                <a:moveTo>
                  <a:pt x="246202" y="65976"/>
                </a:moveTo>
                <a:lnTo>
                  <a:pt x="246176" y="7404"/>
                </a:lnTo>
                <a:lnTo>
                  <a:pt x="243103" y="4114"/>
                </a:lnTo>
                <a:lnTo>
                  <a:pt x="3187" y="4114"/>
                </a:lnTo>
                <a:lnTo>
                  <a:pt x="101" y="7251"/>
                </a:lnTo>
                <a:lnTo>
                  <a:pt x="0" y="66497"/>
                </a:lnTo>
                <a:lnTo>
                  <a:pt x="2501" y="69049"/>
                </a:lnTo>
                <a:lnTo>
                  <a:pt x="58661" y="69253"/>
                </a:lnTo>
                <a:lnTo>
                  <a:pt x="82448" y="68516"/>
                </a:lnTo>
                <a:lnTo>
                  <a:pt x="83959" y="71374"/>
                </a:lnTo>
                <a:lnTo>
                  <a:pt x="83756" y="342112"/>
                </a:lnTo>
                <a:lnTo>
                  <a:pt x="85979" y="344424"/>
                </a:lnTo>
                <a:lnTo>
                  <a:pt x="160108" y="344411"/>
                </a:lnTo>
                <a:lnTo>
                  <a:pt x="162217" y="342265"/>
                </a:lnTo>
                <a:lnTo>
                  <a:pt x="162242" y="205028"/>
                </a:lnTo>
                <a:lnTo>
                  <a:pt x="162026" y="70485"/>
                </a:lnTo>
                <a:lnTo>
                  <a:pt x="164122" y="68872"/>
                </a:lnTo>
                <a:lnTo>
                  <a:pt x="186131" y="69176"/>
                </a:lnTo>
                <a:lnTo>
                  <a:pt x="243332" y="69011"/>
                </a:lnTo>
                <a:lnTo>
                  <a:pt x="246202" y="65976"/>
                </a:lnTo>
                <a:close/>
              </a:path>
              <a:path w="1364614" h="349250">
                <a:moveTo>
                  <a:pt x="537133" y="171323"/>
                </a:moveTo>
                <a:lnTo>
                  <a:pt x="534784" y="132257"/>
                </a:lnTo>
                <a:lnTo>
                  <a:pt x="534708" y="130975"/>
                </a:lnTo>
                <a:lnTo>
                  <a:pt x="527850" y="90830"/>
                </a:lnTo>
                <a:lnTo>
                  <a:pt x="503021" y="40690"/>
                </a:lnTo>
                <a:lnTo>
                  <a:pt x="456819" y="9804"/>
                </a:lnTo>
                <a:lnTo>
                  <a:pt x="456819" y="183819"/>
                </a:lnTo>
                <a:lnTo>
                  <a:pt x="456018" y="209804"/>
                </a:lnTo>
                <a:lnTo>
                  <a:pt x="452704" y="235648"/>
                </a:lnTo>
                <a:lnTo>
                  <a:pt x="442302" y="260070"/>
                </a:lnTo>
                <a:lnTo>
                  <a:pt x="423862" y="275640"/>
                </a:lnTo>
                <a:lnTo>
                  <a:pt x="400189" y="281076"/>
                </a:lnTo>
                <a:lnTo>
                  <a:pt x="374065" y="275069"/>
                </a:lnTo>
                <a:lnTo>
                  <a:pt x="348602" y="244182"/>
                </a:lnTo>
                <a:lnTo>
                  <a:pt x="343344" y="202412"/>
                </a:lnTo>
                <a:lnTo>
                  <a:pt x="343458" y="141986"/>
                </a:lnTo>
                <a:lnTo>
                  <a:pt x="353923" y="92252"/>
                </a:lnTo>
                <a:lnTo>
                  <a:pt x="397217" y="69240"/>
                </a:lnTo>
                <a:lnTo>
                  <a:pt x="416826" y="71005"/>
                </a:lnTo>
                <a:lnTo>
                  <a:pt x="451345" y="106946"/>
                </a:lnTo>
                <a:lnTo>
                  <a:pt x="455371" y="130975"/>
                </a:lnTo>
                <a:lnTo>
                  <a:pt x="456247" y="157784"/>
                </a:lnTo>
                <a:lnTo>
                  <a:pt x="456819" y="183819"/>
                </a:lnTo>
                <a:lnTo>
                  <a:pt x="456819" y="9804"/>
                </a:lnTo>
                <a:lnTo>
                  <a:pt x="455955" y="9359"/>
                </a:lnTo>
                <a:lnTo>
                  <a:pt x="434975" y="3327"/>
                </a:lnTo>
                <a:lnTo>
                  <a:pt x="413715" y="266"/>
                </a:lnTo>
                <a:lnTo>
                  <a:pt x="392226" y="0"/>
                </a:lnTo>
                <a:lnTo>
                  <a:pt x="370586" y="2286"/>
                </a:lnTo>
                <a:lnTo>
                  <a:pt x="306666" y="30556"/>
                </a:lnTo>
                <a:lnTo>
                  <a:pt x="271297" y="89585"/>
                </a:lnTo>
                <a:lnTo>
                  <a:pt x="264490" y="130975"/>
                </a:lnTo>
                <a:lnTo>
                  <a:pt x="264414" y="131749"/>
                </a:lnTo>
                <a:lnTo>
                  <a:pt x="264363" y="132257"/>
                </a:lnTo>
                <a:lnTo>
                  <a:pt x="263728" y="153187"/>
                </a:lnTo>
                <a:lnTo>
                  <a:pt x="263677" y="193916"/>
                </a:lnTo>
                <a:lnTo>
                  <a:pt x="264033" y="209804"/>
                </a:lnTo>
                <a:lnTo>
                  <a:pt x="269354" y="252742"/>
                </a:lnTo>
                <a:lnTo>
                  <a:pt x="294043" y="305041"/>
                </a:lnTo>
                <a:lnTo>
                  <a:pt x="340982" y="338721"/>
                </a:lnTo>
                <a:lnTo>
                  <a:pt x="378498" y="347802"/>
                </a:lnTo>
                <a:lnTo>
                  <a:pt x="397700" y="348869"/>
                </a:lnTo>
                <a:lnTo>
                  <a:pt x="417093" y="348030"/>
                </a:lnTo>
                <a:lnTo>
                  <a:pt x="458101" y="339064"/>
                </a:lnTo>
                <a:lnTo>
                  <a:pt x="514921" y="290817"/>
                </a:lnTo>
                <a:lnTo>
                  <a:pt x="529094" y="251802"/>
                </a:lnTo>
                <a:lnTo>
                  <a:pt x="535228" y="211670"/>
                </a:lnTo>
                <a:lnTo>
                  <a:pt x="537133" y="171323"/>
                </a:lnTo>
                <a:close/>
              </a:path>
              <a:path w="1364614" h="349250">
                <a:moveTo>
                  <a:pt x="798715" y="66128"/>
                </a:moveTo>
                <a:lnTo>
                  <a:pt x="798703" y="7188"/>
                </a:lnTo>
                <a:lnTo>
                  <a:pt x="795731" y="4102"/>
                </a:lnTo>
                <a:lnTo>
                  <a:pt x="555777" y="4102"/>
                </a:lnTo>
                <a:lnTo>
                  <a:pt x="552869" y="6997"/>
                </a:lnTo>
                <a:lnTo>
                  <a:pt x="552805" y="66446"/>
                </a:lnTo>
                <a:lnTo>
                  <a:pt x="555269" y="69024"/>
                </a:lnTo>
                <a:lnTo>
                  <a:pt x="611492" y="69227"/>
                </a:lnTo>
                <a:lnTo>
                  <a:pt x="634961" y="68668"/>
                </a:lnTo>
                <a:lnTo>
                  <a:pt x="636638" y="71374"/>
                </a:lnTo>
                <a:lnTo>
                  <a:pt x="636447" y="342226"/>
                </a:lnTo>
                <a:lnTo>
                  <a:pt x="638657" y="344436"/>
                </a:lnTo>
                <a:lnTo>
                  <a:pt x="713193" y="344449"/>
                </a:lnTo>
                <a:lnTo>
                  <a:pt x="715022" y="342684"/>
                </a:lnTo>
                <a:lnTo>
                  <a:pt x="715035" y="204304"/>
                </a:lnTo>
                <a:lnTo>
                  <a:pt x="714832" y="70637"/>
                </a:lnTo>
                <a:lnTo>
                  <a:pt x="716788" y="68846"/>
                </a:lnTo>
                <a:lnTo>
                  <a:pt x="738949" y="69176"/>
                </a:lnTo>
                <a:lnTo>
                  <a:pt x="795921" y="69011"/>
                </a:lnTo>
                <a:lnTo>
                  <a:pt x="798715" y="66128"/>
                </a:lnTo>
                <a:close/>
              </a:path>
              <a:path w="1364614" h="349250">
                <a:moveTo>
                  <a:pt x="1112710" y="7569"/>
                </a:moveTo>
                <a:lnTo>
                  <a:pt x="1109941" y="4178"/>
                </a:lnTo>
                <a:lnTo>
                  <a:pt x="1034186" y="4076"/>
                </a:lnTo>
                <a:lnTo>
                  <a:pt x="1032357" y="5422"/>
                </a:lnTo>
                <a:lnTo>
                  <a:pt x="973035" y="278879"/>
                </a:lnTo>
                <a:lnTo>
                  <a:pt x="972553" y="283298"/>
                </a:lnTo>
                <a:lnTo>
                  <a:pt x="961961" y="283222"/>
                </a:lnTo>
                <a:lnTo>
                  <a:pt x="961491" y="278879"/>
                </a:lnTo>
                <a:lnTo>
                  <a:pt x="902500" y="6883"/>
                </a:lnTo>
                <a:lnTo>
                  <a:pt x="898245" y="3733"/>
                </a:lnTo>
                <a:lnTo>
                  <a:pt x="890244" y="4000"/>
                </a:lnTo>
                <a:lnTo>
                  <a:pt x="862495" y="4064"/>
                </a:lnTo>
                <a:lnTo>
                  <a:pt x="823226" y="4102"/>
                </a:lnTo>
                <a:lnTo>
                  <a:pt x="821131" y="6832"/>
                </a:lnTo>
                <a:lnTo>
                  <a:pt x="891171" y="297992"/>
                </a:lnTo>
                <a:lnTo>
                  <a:pt x="916101" y="336740"/>
                </a:lnTo>
                <a:lnTo>
                  <a:pt x="959167" y="348830"/>
                </a:lnTo>
                <a:lnTo>
                  <a:pt x="973391" y="348767"/>
                </a:lnTo>
                <a:lnTo>
                  <a:pt x="1023797" y="332308"/>
                </a:lnTo>
                <a:lnTo>
                  <a:pt x="1042962" y="297929"/>
                </a:lnTo>
                <a:lnTo>
                  <a:pt x="1112710" y="7569"/>
                </a:lnTo>
                <a:close/>
              </a:path>
              <a:path w="1364614" h="349250">
                <a:moveTo>
                  <a:pt x="1364259" y="264998"/>
                </a:moveTo>
                <a:lnTo>
                  <a:pt x="1362773" y="223634"/>
                </a:lnTo>
                <a:lnTo>
                  <a:pt x="1344523" y="186575"/>
                </a:lnTo>
                <a:lnTo>
                  <a:pt x="1312379" y="160616"/>
                </a:lnTo>
                <a:lnTo>
                  <a:pt x="1232166" y="116560"/>
                </a:lnTo>
                <a:lnTo>
                  <a:pt x="1226248" y="112598"/>
                </a:lnTo>
                <a:lnTo>
                  <a:pt x="1220812" y="107950"/>
                </a:lnTo>
                <a:lnTo>
                  <a:pt x="1214564" y="97383"/>
                </a:lnTo>
                <a:lnTo>
                  <a:pt x="1214513" y="85991"/>
                </a:lnTo>
                <a:lnTo>
                  <a:pt x="1220050" y="76034"/>
                </a:lnTo>
                <a:lnTo>
                  <a:pt x="1230553" y="69786"/>
                </a:lnTo>
                <a:lnTo>
                  <a:pt x="1236840" y="68008"/>
                </a:lnTo>
                <a:lnTo>
                  <a:pt x="1243228" y="67767"/>
                </a:lnTo>
                <a:lnTo>
                  <a:pt x="1272794" y="68084"/>
                </a:lnTo>
                <a:lnTo>
                  <a:pt x="1295882" y="69202"/>
                </a:lnTo>
                <a:lnTo>
                  <a:pt x="1354188" y="72936"/>
                </a:lnTo>
                <a:lnTo>
                  <a:pt x="1355458" y="71882"/>
                </a:lnTo>
                <a:lnTo>
                  <a:pt x="1355382" y="32321"/>
                </a:lnTo>
                <a:lnTo>
                  <a:pt x="1356067" y="14655"/>
                </a:lnTo>
                <a:lnTo>
                  <a:pt x="1352765" y="10629"/>
                </a:lnTo>
                <a:lnTo>
                  <a:pt x="1305039" y="3314"/>
                </a:lnTo>
                <a:lnTo>
                  <a:pt x="1250022" y="76"/>
                </a:lnTo>
                <a:lnTo>
                  <a:pt x="1232103" y="736"/>
                </a:lnTo>
                <a:lnTo>
                  <a:pt x="1178890" y="13258"/>
                </a:lnTo>
                <a:lnTo>
                  <a:pt x="1148016" y="38887"/>
                </a:lnTo>
                <a:lnTo>
                  <a:pt x="1134008" y="87503"/>
                </a:lnTo>
                <a:lnTo>
                  <a:pt x="1134783" y="102069"/>
                </a:lnTo>
                <a:lnTo>
                  <a:pt x="1155636" y="150939"/>
                </a:lnTo>
                <a:lnTo>
                  <a:pt x="1185799" y="175399"/>
                </a:lnTo>
                <a:lnTo>
                  <a:pt x="1250708" y="214109"/>
                </a:lnTo>
                <a:lnTo>
                  <a:pt x="1263154" y="221881"/>
                </a:lnTo>
                <a:lnTo>
                  <a:pt x="1269034" y="226263"/>
                </a:lnTo>
                <a:lnTo>
                  <a:pt x="1274495" y="231241"/>
                </a:lnTo>
                <a:lnTo>
                  <a:pt x="1279626" y="238747"/>
                </a:lnTo>
                <a:lnTo>
                  <a:pt x="1281684" y="246735"/>
                </a:lnTo>
                <a:lnTo>
                  <a:pt x="1281404" y="255066"/>
                </a:lnTo>
                <a:lnTo>
                  <a:pt x="1250975" y="280720"/>
                </a:lnTo>
                <a:lnTo>
                  <a:pt x="1236713" y="281152"/>
                </a:lnTo>
                <a:lnTo>
                  <a:pt x="1146441" y="275437"/>
                </a:lnTo>
                <a:lnTo>
                  <a:pt x="1144562" y="277266"/>
                </a:lnTo>
                <a:lnTo>
                  <a:pt x="1144562" y="316179"/>
                </a:lnTo>
                <a:lnTo>
                  <a:pt x="1144054" y="333552"/>
                </a:lnTo>
                <a:lnTo>
                  <a:pt x="1147762" y="337324"/>
                </a:lnTo>
                <a:lnTo>
                  <a:pt x="1154518" y="338874"/>
                </a:lnTo>
                <a:lnTo>
                  <a:pt x="1187234" y="345236"/>
                </a:lnTo>
                <a:lnTo>
                  <a:pt x="1220089" y="348729"/>
                </a:lnTo>
                <a:lnTo>
                  <a:pt x="1253032" y="348475"/>
                </a:lnTo>
                <a:lnTo>
                  <a:pt x="1286078" y="343611"/>
                </a:lnTo>
                <a:lnTo>
                  <a:pt x="1324394" y="327469"/>
                </a:lnTo>
                <a:lnTo>
                  <a:pt x="1350962" y="300443"/>
                </a:lnTo>
                <a:lnTo>
                  <a:pt x="1364259" y="264998"/>
                </a:lnTo>
                <a:close/>
              </a:path>
            </a:pathLst>
          </a:custGeom>
          <a:solidFill>
            <a:srgbClr val="50443C"/>
          </a:solidFill>
        </p:spPr>
        <p:txBody>
          <a:bodyPr wrap="square" lIns="0" tIns="0" rIns="0" bIns="0" rtlCol="0"/>
          <a:lstStyle/>
          <a:p>
            <a:endParaRPr sz="1265"/>
          </a:p>
        </p:txBody>
      </p:sp>
      <p:grpSp>
        <p:nvGrpSpPr>
          <p:cNvPr id="35" name="object 35"/>
          <p:cNvGrpSpPr/>
          <p:nvPr/>
        </p:nvGrpSpPr>
        <p:grpSpPr>
          <a:xfrm>
            <a:off x="3711593" y="3591441"/>
            <a:ext cx="496248" cy="105765"/>
            <a:chOff x="5281287" y="5107940"/>
            <a:chExt cx="706120" cy="150495"/>
          </a:xfrm>
        </p:grpSpPr>
        <p:sp>
          <p:nvSpPr>
            <p:cNvPr id="36" name="object 36"/>
            <p:cNvSpPr/>
            <p:nvPr/>
          </p:nvSpPr>
          <p:spPr>
            <a:xfrm>
              <a:off x="5281287" y="5140538"/>
              <a:ext cx="56515" cy="117475"/>
            </a:xfrm>
            <a:custGeom>
              <a:avLst/>
              <a:gdLst/>
              <a:ahLst/>
              <a:cxnLst/>
              <a:rect l="l" t="t" r="r" b="b"/>
              <a:pathLst>
                <a:path w="56514" h="117475">
                  <a:moveTo>
                    <a:pt x="56413" y="0"/>
                  </a:moveTo>
                  <a:lnTo>
                    <a:pt x="48806" y="0"/>
                  </a:lnTo>
                  <a:lnTo>
                    <a:pt x="48806" y="95796"/>
                  </a:lnTo>
                  <a:lnTo>
                    <a:pt x="47231" y="100622"/>
                  </a:lnTo>
                  <a:lnTo>
                    <a:pt x="40944" y="108673"/>
                  </a:lnTo>
                  <a:lnTo>
                    <a:pt x="35839" y="110680"/>
                  </a:lnTo>
                  <a:lnTo>
                    <a:pt x="21399" y="110680"/>
                  </a:lnTo>
                  <a:lnTo>
                    <a:pt x="15989" y="108419"/>
                  </a:lnTo>
                  <a:lnTo>
                    <a:pt x="9156" y="99377"/>
                  </a:lnTo>
                  <a:lnTo>
                    <a:pt x="7442" y="93586"/>
                  </a:lnTo>
                  <a:lnTo>
                    <a:pt x="7442" y="86525"/>
                  </a:lnTo>
                  <a:lnTo>
                    <a:pt x="0" y="86525"/>
                  </a:lnTo>
                  <a:lnTo>
                    <a:pt x="0" y="96126"/>
                  </a:lnTo>
                  <a:lnTo>
                    <a:pt x="2565" y="103657"/>
                  </a:lnTo>
                  <a:lnTo>
                    <a:pt x="12814" y="114566"/>
                  </a:lnTo>
                  <a:lnTo>
                    <a:pt x="19850" y="117297"/>
                  </a:lnTo>
                  <a:lnTo>
                    <a:pt x="37274" y="117297"/>
                  </a:lnTo>
                  <a:lnTo>
                    <a:pt x="44005" y="114795"/>
                  </a:lnTo>
                  <a:lnTo>
                    <a:pt x="53936" y="104762"/>
                  </a:lnTo>
                  <a:lnTo>
                    <a:pt x="56413" y="98221"/>
                  </a:lnTo>
                  <a:lnTo>
                    <a:pt x="56413" y="0"/>
                  </a:lnTo>
                  <a:close/>
                </a:path>
              </a:pathLst>
            </a:custGeom>
            <a:solidFill>
              <a:srgbClr val="50443C"/>
            </a:solidFill>
          </p:spPr>
          <p:txBody>
            <a:bodyPr wrap="square" lIns="0" tIns="0" rIns="0" bIns="0" rtlCol="0"/>
            <a:lstStyle/>
            <a:p>
              <a:endParaRPr sz="1265"/>
            </a:p>
          </p:txBody>
        </p:sp>
        <p:pic>
          <p:nvPicPr>
            <p:cNvPr id="37" name="object 3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5168" y="5140538"/>
              <a:ext cx="80899" cy="117297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72541" y="5107940"/>
              <a:ext cx="221519" cy="148742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5716574" y="5140541"/>
              <a:ext cx="7620" cy="116205"/>
            </a:xfrm>
            <a:custGeom>
              <a:avLst/>
              <a:gdLst/>
              <a:ahLst/>
              <a:cxnLst/>
              <a:rect l="l" t="t" r="r" b="b"/>
              <a:pathLst>
                <a:path w="7620" h="116204">
                  <a:moveTo>
                    <a:pt x="7442" y="0"/>
                  </a:moveTo>
                  <a:lnTo>
                    <a:pt x="0" y="0"/>
                  </a:lnTo>
                  <a:lnTo>
                    <a:pt x="0" y="116141"/>
                  </a:lnTo>
                  <a:lnTo>
                    <a:pt x="7442" y="116141"/>
                  </a:lnTo>
                  <a:lnTo>
                    <a:pt x="7442" y="0"/>
                  </a:lnTo>
                  <a:close/>
                </a:path>
              </a:pathLst>
            </a:custGeom>
            <a:solidFill>
              <a:srgbClr val="50443C"/>
            </a:solidFill>
          </p:spPr>
          <p:txBody>
            <a:bodyPr wrap="square" lIns="0" tIns="0" rIns="0" bIns="0" rtlCol="0"/>
            <a:lstStyle/>
            <a:p>
              <a:endParaRPr sz="1265"/>
            </a:p>
          </p:txBody>
        </p:sp>
        <p:pic>
          <p:nvPicPr>
            <p:cNvPr id="40" name="object 4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46675" y="5139382"/>
              <a:ext cx="240225" cy="118620"/>
            </a:xfrm>
            <a:prstGeom prst="rect">
              <a:avLst/>
            </a:prstGeom>
          </p:spPr>
        </p:pic>
      </p:grpSp>
      <p:grpSp>
        <p:nvGrpSpPr>
          <p:cNvPr id="41" name="object 41"/>
          <p:cNvGrpSpPr/>
          <p:nvPr/>
        </p:nvGrpSpPr>
        <p:grpSpPr>
          <a:xfrm>
            <a:off x="5017940" y="3350000"/>
            <a:ext cx="835411" cy="457423"/>
            <a:chOff x="7140111" y="4764389"/>
            <a:chExt cx="1188720" cy="650875"/>
          </a:xfrm>
        </p:grpSpPr>
        <p:sp>
          <p:nvSpPr>
            <p:cNvPr id="42" name="object 42"/>
            <p:cNvSpPr/>
            <p:nvPr/>
          </p:nvSpPr>
          <p:spPr>
            <a:xfrm>
              <a:off x="7140105" y="4764392"/>
              <a:ext cx="1188720" cy="650875"/>
            </a:xfrm>
            <a:custGeom>
              <a:avLst/>
              <a:gdLst/>
              <a:ahLst/>
              <a:cxnLst/>
              <a:rect l="l" t="t" r="r" b="b"/>
              <a:pathLst>
                <a:path w="1188720" h="650875">
                  <a:moveTo>
                    <a:pt x="368350" y="123139"/>
                  </a:moveTo>
                  <a:lnTo>
                    <a:pt x="273697" y="123520"/>
                  </a:lnTo>
                  <a:lnTo>
                    <a:pt x="243281" y="122897"/>
                  </a:lnTo>
                  <a:lnTo>
                    <a:pt x="193294" y="128714"/>
                  </a:lnTo>
                  <a:lnTo>
                    <a:pt x="147485" y="148297"/>
                  </a:lnTo>
                  <a:lnTo>
                    <a:pt x="108394" y="179793"/>
                  </a:lnTo>
                  <a:lnTo>
                    <a:pt x="78600" y="221335"/>
                  </a:lnTo>
                  <a:lnTo>
                    <a:pt x="60655" y="271043"/>
                  </a:lnTo>
                  <a:lnTo>
                    <a:pt x="40754" y="367385"/>
                  </a:lnTo>
                  <a:lnTo>
                    <a:pt x="0" y="569912"/>
                  </a:lnTo>
                  <a:lnTo>
                    <a:pt x="1955" y="572897"/>
                  </a:lnTo>
                  <a:lnTo>
                    <a:pt x="18834" y="595515"/>
                  </a:lnTo>
                  <a:lnTo>
                    <a:pt x="38011" y="615848"/>
                  </a:lnTo>
                  <a:lnTo>
                    <a:pt x="59385" y="634161"/>
                  </a:lnTo>
                  <a:lnTo>
                    <a:pt x="82867" y="650684"/>
                  </a:lnTo>
                  <a:lnTo>
                    <a:pt x="84277" y="646887"/>
                  </a:lnTo>
                  <a:lnTo>
                    <a:pt x="85051" y="645401"/>
                  </a:lnTo>
                  <a:lnTo>
                    <a:pt x="119697" y="481520"/>
                  </a:lnTo>
                  <a:lnTo>
                    <a:pt x="144475" y="361911"/>
                  </a:lnTo>
                  <a:lnTo>
                    <a:pt x="148755" y="358241"/>
                  </a:lnTo>
                  <a:lnTo>
                    <a:pt x="198767" y="358902"/>
                  </a:lnTo>
                  <a:lnTo>
                    <a:pt x="242582" y="358330"/>
                  </a:lnTo>
                  <a:lnTo>
                    <a:pt x="250113" y="356374"/>
                  </a:lnTo>
                  <a:lnTo>
                    <a:pt x="259397" y="337045"/>
                  </a:lnTo>
                  <a:lnTo>
                    <a:pt x="282435" y="285051"/>
                  </a:lnTo>
                  <a:lnTo>
                    <a:pt x="163753" y="285051"/>
                  </a:lnTo>
                  <a:lnTo>
                    <a:pt x="171221" y="248005"/>
                  </a:lnTo>
                  <a:lnTo>
                    <a:pt x="189484" y="220040"/>
                  </a:lnTo>
                  <a:lnTo>
                    <a:pt x="217271" y="202311"/>
                  </a:lnTo>
                  <a:lnTo>
                    <a:pt x="253238" y="195935"/>
                  </a:lnTo>
                  <a:lnTo>
                    <a:pt x="328815" y="195592"/>
                  </a:lnTo>
                  <a:lnTo>
                    <a:pt x="335813" y="194081"/>
                  </a:lnTo>
                  <a:lnTo>
                    <a:pt x="345059" y="174866"/>
                  </a:lnTo>
                  <a:lnTo>
                    <a:pt x="368350" y="123139"/>
                  </a:lnTo>
                  <a:close/>
                </a:path>
                <a:path w="1188720" h="650875">
                  <a:moveTo>
                    <a:pt x="581939" y="304253"/>
                  </a:moveTo>
                  <a:lnTo>
                    <a:pt x="575043" y="280631"/>
                  </a:lnTo>
                  <a:lnTo>
                    <a:pt x="571588" y="268846"/>
                  </a:lnTo>
                  <a:lnTo>
                    <a:pt x="571550" y="268681"/>
                  </a:lnTo>
                  <a:lnTo>
                    <a:pt x="547814" y="242468"/>
                  </a:lnTo>
                  <a:lnTo>
                    <a:pt x="510628" y="225831"/>
                  </a:lnTo>
                  <a:lnTo>
                    <a:pt x="471855" y="218440"/>
                  </a:lnTo>
                  <a:lnTo>
                    <a:pt x="433070" y="216966"/>
                  </a:lnTo>
                  <a:lnTo>
                    <a:pt x="394423" y="221195"/>
                  </a:lnTo>
                  <a:lnTo>
                    <a:pt x="356006" y="230962"/>
                  </a:lnTo>
                  <a:lnTo>
                    <a:pt x="338747" y="268681"/>
                  </a:lnTo>
                  <a:lnTo>
                    <a:pt x="332828" y="301282"/>
                  </a:lnTo>
                  <a:lnTo>
                    <a:pt x="360502" y="290512"/>
                  </a:lnTo>
                  <a:lnTo>
                    <a:pt x="387667" y="283718"/>
                  </a:lnTo>
                  <a:lnTo>
                    <a:pt x="414032" y="280631"/>
                  </a:lnTo>
                  <a:lnTo>
                    <a:pt x="441896" y="280631"/>
                  </a:lnTo>
                  <a:lnTo>
                    <a:pt x="464070" y="286207"/>
                  </a:lnTo>
                  <a:lnTo>
                    <a:pt x="479856" y="298767"/>
                  </a:lnTo>
                  <a:lnTo>
                    <a:pt x="487629" y="316331"/>
                  </a:lnTo>
                  <a:lnTo>
                    <a:pt x="485851" y="336524"/>
                  </a:lnTo>
                  <a:lnTo>
                    <a:pt x="485813" y="336931"/>
                  </a:lnTo>
                  <a:lnTo>
                    <a:pt x="474764" y="336816"/>
                  </a:lnTo>
                  <a:lnTo>
                    <a:pt x="474764" y="389597"/>
                  </a:lnTo>
                  <a:lnTo>
                    <a:pt x="466902" y="420725"/>
                  </a:lnTo>
                  <a:lnTo>
                    <a:pt x="451726" y="445312"/>
                  </a:lnTo>
                  <a:lnTo>
                    <a:pt x="430403" y="462254"/>
                  </a:lnTo>
                  <a:lnTo>
                    <a:pt x="404063" y="470433"/>
                  </a:lnTo>
                  <a:lnTo>
                    <a:pt x="388480" y="470052"/>
                  </a:lnTo>
                  <a:lnTo>
                    <a:pt x="375310" y="465226"/>
                  </a:lnTo>
                  <a:lnTo>
                    <a:pt x="365264" y="456361"/>
                  </a:lnTo>
                  <a:lnTo>
                    <a:pt x="359029" y="443865"/>
                  </a:lnTo>
                  <a:lnTo>
                    <a:pt x="357809" y="430898"/>
                  </a:lnTo>
                  <a:lnTo>
                    <a:pt x="357784" y="430644"/>
                  </a:lnTo>
                  <a:lnTo>
                    <a:pt x="382765" y="398881"/>
                  </a:lnTo>
                  <a:lnTo>
                    <a:pt x="427507" y="387591"/>
                  </a:lnTo>
                  <a:lnTo>
                    <a:pt x="450811" y="387223"/>
                  </a:lnTo>
                  <a:lnTo>
                    <a:pt x="474764" y="389597"/>
                  </a:lnTo>
                  <a:lnTo>
                    <a:pt x="474764" y="336816"/>
                  </a:lnTo>
                  <a:lnTo>
                    <a:pt x="449211" y="336524"/>
                  </a:lnTo>
                  <a:lnTo>
                    <a:pt x="427634" y="336524"/>
                  </a:lnTo>
                  <a:lnTo>
                    <a:pt x="380085" y="339979"/>
                  </a:lnTo>
                  <a:lnTo>
                    <a:pt x="326250" y="354965"/>
                  </a:lnTo>
                  <a:lnTo>
                    <a:pt x="280403" y="388226"/>
                  </a:lnTo>
                  <a:lnTo>
                    <a:pt x="262293" y="436016"/>
                  </a:lnTo>
                  <a:lnTo>
                    <a:pt x="263804" y="462254"/>
                  </a:lnTo>
                  <a:lnTo>
                    <a:pt x="263893" y="463829"/>
                  </a:lnTo>
                  <a:lnTo>
                    <a:pt x="270535" y="485724"/>
                  </a:lnTo>
                  <a:lnTo>
                    <a:pt x="282244" y="503593"/>
                  </a:lnTo>
                  <a:lnTo>
                    <a:pt x="298665" y="517118"/>
                  </a:lnTo>
                  <a:lnTo>
                    <a:pt x="319519" y="526008"/>
                  </a:lnTo>
                  <a:lnTo>
                    <a:pt x="319684" y="526008"/>
                  </a:lnTo>
                  <a:lnTo>
                    <a:pt x="356793" y="532650"/>
                  </a:lnTo>
                  <a:lnTo>
                    <a:pt x="392353" y="530415"/>
                  </a:lnTo>
                  <a:lnTo>
                    <a:pt x="425538" y="517728"/>
                  </a:lnTo>
                  <a:lnTo>
                    <a:pt x="455764" y="493077"/>
                  </a:lnTo>
                  <a:lnTo>
                    <a:pt x="458203" y="490423"/>
                  </a:lnTo>
                  <a:lnTo>
                    <a:pt x="461403" y="488467"/>
                  </a:lnTo>
                  <a:lnTo>
                    <a:pt x="466013" y="484771"/>
                  </a:lnTo>
                  <a:lnTo>
                    <a:pt x="462876" y="526008"/>
                  </a:lnTo>
                  <a:lnTo>
                    <a:pt x="532384" y="526008"/>
                  </a:lnTo>
                  <a:lnTo>
                    <a:pt x="542137" y="526199"/>
                  </a:lnTo>
                  <a:lnTo>
                    <a:pt x="545528" y="522681"/>
                  </a:lnTo>
                  <a:lnTo>
                    <a:pt x="547344" y="512813"/>
                  </a:lnTo>
                  <a:lnTo>
                    <a:pt x="552640" y="484771"/>
                  </a:lnTo>
                  <a:lnTo>
                    <a:pt x="555358" y="470433"/>
                  </a:lnTo>
                  <a:lnTo>
                    <a:pt x="563105" y="430898"/>
                  </a:lnTo>
                  <a:lnTo>
                    <a:pt x="571512" y="388226"/>
                  </a:lnTo>
                  <a:lnTo>
                    <a:pt x="571639" y="387591"/>
                  </a:lnTo>
                  <a:lnTo>
                    <a:pt x="571703" y="387223"/>
                  </a:lnTo>
                  <a:lnTo>
                    <a:pt x="579120" y="349021"/>
                  </a:lnTo>
                  <a:lnTo>
                    <a:pt x="579869" y="337210"/>
                  </a:lnTo>
                  <a:lnTo>
                    <a:pt x="579882" y="336931"/>
                  </a:lnTo>
                  <a:lnTo>
                    <a:pt x="581939" y="304253"/>
                  </a:lnTo>
                  <a:close/>
                </a:path>
                <a:path w="1188720" h="650875">
                  <a:moveTo>
                    <a:pt x="882040" y="238150"/>
                  </a:moveTo>
                  <a:lnTo>
                    <a:pt x="845324" y="226631"/>
                  </a:lnTo>
                  <a:lnTo>
                    <a:pt x="808685" y="220192"/>
                  </a:lnTo>
                  <a:lnTo>
                    <a:pt x="771880" y="218973"/>
                  </a:lnTo>
                  <a:lnTo>
                    <a:pt x="734669" y="223151"/>
                  </a:lnTo>
                  <a:lnTo>
                    <a:pt x="689140" y="237591"/>
                  </a:lnTo>
                  <a:lnTo>
                    <a:pt x="650938" y="261912"/>
                  </a:lnTo>
                  <a:lnTo>
                    <a:pt x="621347" y="294640"/>
                  </a:lnTo>
                  <a:lnTo>
                    <a:pt x="601700" y="334238"/>
                  </a:lnTo>
                  <a:lnTo>
                    <a:pt x="593267" y="379234"/>
                  </a:lnTo>
                  <a:lnTo>
                    <a:pt x="597242" y="428548"/>
                  </a:lnTo>
                  <a:lnTo>
                    <a:pt x="614260" y="470433"/>
                  </a:lnTo>
                  <a:lnTo>
                    <a:pt x="644105" y="502945"/>
                  </a:lnTo>
                  <a:lnTo>
                    <a:pt x="686523" y="524167"/>
                  </a:lnTo>
                  <a:lnTo>
                    <a:pt x="752475" y="531761"/>
                  </a:lnTo>
                  <a:lnTo>
                    <a:pt x="785406" y="528091"/>
                  </a:lnTo>
                  <a:lnTo>
                    <a:pt x="826274" y="516356"/>
                  </a:lnTo>
                  <a:lnTo>
                    <a:pt x="837603" y="444881"/>
                  </a:lnTo>
                  <a:lnTo>
                    <a:pt x="811657" y="452170"/>
                  </a:lnTo>
                  <a:lnTo>
                    <a:pt x="803592" y="453796"/>
                  </a:lnTo>
                  <a:lnTo>
                    <a:pt x="780034" y="456069"/>
                  </a:lnTo>
                  <a:lnTo>
                    <a:pt x="757440" y="454266"/>
                  </a:lnTo>
                  <a:lnTo>
                    <a:pt x="736498" y="446532"/>
                  </a:lnTo>
                  <a:lnTo>
                    <a:pt x="717918" y="431050"/>
                  </a:lnTo>
                  <a:lnTo>
                    <a:pt x="705815" y="411759"/>
                  </a:lnTo>
                  <a:lnTo>
                    <a:pt x="700570" y="391172"/>
                  </a:lnTo>
                  <a:lnTo>
                    <a:pt x="701167" y="369798"/>
                  </a:lnTo>
                  <a:lnTo>
                    <a:pt x="720217" y="323977"/>
                  </a:lnTo>
                  <a:lnTo>
                    <a:pt x="768159" y="295808"/>
                  </a:lnTo>
                  <a:lnTo>
                    <a:pt x="798588" y="293941"/>
                  </a:lnTo>
                  <a:lnTo>
                    <a:pt x="813803" y="295871"/>
                  </a:lnTo>
                  <a:lnTo>
                    <a:pt x="829030" y="298678"/>
                  </a:lnTo>
                  <a:lnTo>
                    <a:pt x="860031" y="305015"/>
                  </a:lnTo>
                  <a:lnTo>
                    <a:pt x="882040" y="238150"/>
                  </a:lnTo>
                  <a:close/>
                </a:path>
                <a:path w="1188720" h="650875">
                  <a:moveTo>
                    <a:pt x="1009840" y="228168"/>
                  </a:moveTo>
                  <a:lnTo>
                    <a:pt x="945857" y="228307"/>
                  </a:lnTo>
                  <a:lnTo>
                    <a:pt x="912850" y="227533"/>
                  </a:lnTo>
                  <a:lnTo>
                    <a:pt x="909040" y="232613"/>
                  </a:lnTo>
                  <a:lnTo>
                    <a:pt x="896061" y="295046"/>
                  </a:lnTo>
                  <a:lnTo>
                    <a:pt x="863384" y="448208"/>
                  </a:lnTo>
                  <a:lnTo>
                    <a:pt x="847763" y="525627"/>
                  </a:lnTo>
                  <a:lnTo>
                    <a:pt x="917092" y="525589"/>
                  </a:lnTo>
                  <a:lnTo>
                    <a:pt x="942644" y="524941"/>
                  </a:lnTo>
                  <a:lnTo>
                    <a:pt x="948131" y="517702"/>
                  </a:lnTo>
                  <a:lnTo>
                    <a:pt x="968032" y="426567"/>
                  </a:lnTo>
                  <a:lnTo>
                    <a:pt x="1009840" y="228168"/>
                  </a:lnTo>
                  <a:close/>
                </a:path>
                <a:path w="1188720" h="650875">
                  <a:moveTo>
                    <a:pt x="1188262" y="58153"/>
                  </a:moveTo>
                  <a:lnTo>
                    <a:pt x="1166355" y="39687"/>
                  </a:lnTo>
                  <a:lnTo>
                    <a:pt x="1145336" y="24930"/>
                  </a:lnTo>
                  <a:lnTo>
                    <a:pt x="1122807" y="11734"/>
                  </a:lnTo>
                  <a:lnTo>
                    <a:pt x="1098600" y="0"/>
                  </a:lnTo>
                  <a:lnTo>
                    <a:pt x="987971" y="525602"/>
                  </a:lnTo>
                  <a:lnTo>
                    <a:pt x="1063117" y="525538"/>
                  </a:lnTo>
                  <a:lnTo>
                    <a:pt x="1114552" y="431025"/>
                  </a:lnTo>
                  <a:lnTo>
                    <a:pt x="1187894" y="64300"/>
                  </a:lnTo>
                  <a:lnTo>
                    <a:pt x="1188262" y="58153"/>
                  </a:lnTo>
                  <a:close/>
                </a:path>
              </a:pathLst>
            </a:custGeom>
            <a:solidFill>
              <a:srgbClr val="134392"/>
            </a:solidFill>
          </p:spPr>
          <p:txBody>
            <a:bodyPr wrap="square" lIns="0" tIns="0" rIns="0" bIns="0" rtlCol="0"/>
            <a:lstStyle/>
            <a:p>
              <a:endParaRPr sz="1265"/>
            </a:p>
          </p:txBody>
        </p:sp>
        <p:pic>
          <p:nvPicPr>
            <p:cNvPr id="43" name="object 4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057788" y="4888983"/>
              <a:ext cx="113753" cy="67894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555701" y="4887546"/>
              <a:ext cx="113639" cy="69778"/>
            </a:xfrm>
            <a:prstGeom prst="rect">
              <a:avLst/>
            </a:prstGeom>
          </p:spPr>
        </p:pic>
      </p:grpSp>
      <p:grpSp>
        <p:nvGrpSpPr>
          <p:cNvPr id="82" name="object 82"/>
          <p:cNvGrpSpPr/>
          <p:nvPr/>
        </p:nvGrpSpPr>
        <p:grpSpPr>
          <a:xfrm>
            <a:off x="8944594" y="3215905"/>
            <a:ext cx="365492" cy="344071"/>
            <a:chOff x="12727411" y="4573584"/>
            <a:chExt cx="520065" cy="489584"/>
          </a:xfrm>
        </p:grpSpPr>
        <p:sp>
          <p:nvSpPr>
            <p:cNvPr id="83" name="object 83"/>
            <p:cNvSpPr/>
            <p:nvPr/>
          </p:nvSpPr>
          <p:spPr>
            <a:xfrm>
              <a:off x="12727411" y="4577510"/>
              <a:ext cx="323850" cy="485775"/>
            </a:xfrm>
            <a:custGeom>
              <a:avLst/>
              <a:gdLst/>
              <a:ahLst/>
              <a:cxnLst/>
              <a:rect l="l" t="t" r="r" b="b"/>
              <a:pathLst>
                <a:path w="323850" h="485775">
                  <a:moveTo>
                    <a:pt x="20810" y="0"/>
                  </a:moveTo>
                  <a:lnTo>
                    <a:pt x="2959" y="48471"/>
                  </a:lnTo>
                  <a:lnTo>
                    <a:pt x="0" y="77477"/>
                  </a:lnTo>
                  <a:lnTo>
                    <a:pt x="0" y="419425"/>
                  </a:lnTo>
                  <a:lnTo>
                    <a:pt x="6861" y="457692"/>
                  </a:lnTo>
                  <a:lnTo>
                    <a:pt x="15506" y="477343"/>
                  </a:lnTo>
                  <a:lnTo>
                    <a:pt x="31657" y="484583"/>
                  </a:lnTo>
                  <a:lnTo>
                    <a:pt x="61036" y="485617"/>
                  </a:lnTo>
                  <a:lnTo>
                    <a:pt x="323697" y="485617"/>
                  </a:lnTo>
                  <a:lnTo>
                    <a:pt x="323697" y="167444"/>
                  </a:lnTo>
                  <a:lnTo>
                    <a:pt x="243967" y="380982"/>
                  </a:lnTo>
                  <a:lnTo>
                    <a:pt x="228112" y="417815"/>
                  </a:lnTo>
                  <a:lnTo>
                    <a:pt x="215858" y="430093"/>
                  </a:lnTo>
                  <a:lnTo>
                    <a:pt x="200933" y="417815"/>
                  </a:lnTo>
                  <a:lnTo>
                    <a:pt x="177063" y="380982"/>
                  </a:lnTo>
                  <a:lnTo>
                    <a:pt x="56769" y="60675"/>
                  </a:lnTo>
                  <a:lnTo>
                    <a:pt x="34004" y="16122"/>
                  </a:lnTo>
                  <a:lnTo>
                    <a:pt x="20810" y="0"/>
                  </a:lnTo>
                  <a:close/>
                </a:path>
              </a:pathLst>
            </a:custGeom>
            <a:solidFill>
              <a:srgbClr val="19508A"/>
            </a:solidFill>
          </p:spPr>
          <p:txBody>
            <a:bodyPr wrap="square" lIns="0" tIns="0" rIns="0" bIns="0" rtlCol="0"/>
            <a:lstStyle/>
            <a:p>
              <a:endParaRPr sz="1265"/>
            </a:p>
          </p:txBody>
        </p:sp>
        <p:sp>
          <p:nvSpPr>
            <p:cNvPr id="84" name="object 84"/>
            <p:cNvSpPr/>
            <p:nvPr/>
          </p:nvSpPr>
          <p:spPr>
            <a:xfrm>
              <a:off x="12833649" y="4573584"/>
              <a:ext cx="413384" cy="489584"/>
            </a:xfrm>
            <a:custGeom>
              <a:avLst/>
              <a:gdLst/>
              <a:ahLst/>
              <a:cxnLst/>
              <a:rect l="l" t="t" r="r" b="b"/>
              <a:pathLst>
                <a:path w="413384" h="489585">
                  <a:moveTo>
                    <a:pt x="413207" y="91463"/>
                  </a:moveTo>
                  <a:lnTo>
                    <a:pt x="285495" y="91463"/>
                  </a:lnTo>
                  <a:lnTo>
                    <a:pt x="297221" y="95492"/>
                  </a:lnTo>
                  <a:lnTo>
                    <a:pt x="301541" y="109030"/>
                  </a:lnTo>
                  <a:lnTo>
                    <a:pt x="302158" y="136131"/>
                  </a:lnTo>
                  <a:lnTo>
                    <a:pt x="302092" y="470853"/>
                  </a:lnTo>
                  <a:lnTo>
                    <a:pt x="305630" y="484008"/>
                  </a:lnTo>
                  <a:lnTo>
                    <a:pt x="315976" y="488854"/>
                  </a:lnTo>
                  <a:lnTo>
                    <a:pt x="336334" y="489546"/>
                  </a:lnTo>
                  <a:lnTo>
                    <a:pt x="362680" y="484008"/>
                  </a:lnTo>
                  <a:lnTo>
                    <a:pt x="363024" y="484008"/>
                  </a:lnTo>
                  <a:lnTo>
                    <a:pt x="387981" y="468904"/>
                  </a:lnTo>
                  <a:lnTo>
                    <a:pt x="406149" y="447504"/>
                  </a:lnTo>
                  <a:lnTo>
                    <a:pt x="413207" y="422630"/>
                  </a:lnTo>
                  <a:lnTo>
                    <a:pt x="413207" y="91463"/>
                  </a:lnTo>
                  <a:close/>
                </a:path>
                <a:path w="413384" h="489585">
                  <a:moveTo>
                    <a:pt x="413207" y="0"/>
                  </a:moveTo>
                  <a:lnTo>
                    <a:pt x="0" y="0"/>
                  </a:lnTo>
                  <a:lnTo>
                    <a:pt x="9080" y="7480"/>
                  </a:lnTo>
                  <a:lnTo>
                    <a:pt x="12280" y="13881"/>
                  </a:lnTo>
                  <a:lnTo>
                    <a:pt x="32065" y="64043"/>
                  </a:lnTo>
                  <a:lnTo>
                    <a:pt x="130263" y="317639"/>
                  </a:lnTo>
                  <a:lnTo>
                    <a:pt x="206070" y="92887"/>
                  </a:lnTo>
                  <a:lnTo>
                    <a:pt x="262661" y="92887"/>
                  </a:lnTo>
                  <a:lnTo>
                    <a:pt x="285495" y="91463"/>
                  </a:lnTo>
                  <a:lnTo>
                    <a:pt x="413207" y="91463"/>
                  </a:lnTo>
                  <a:lnTo>
                    <a:pt x="413207" y="0"/>
                  </a:lnTo>
                  <a:close/>
                </a:path>
              </a:pathLst>
            </a:custGeom>
            <a:solidFill>
              <a:srgbClr val="56A1D9"/>
            </a:solidFill>
          </p:spPr>
          <p:txBody>
            <a:bodyPr wrap="square" lIns="0" tIns="0" rIns="0" bIns="0" rtlCol="0"/>
            <a:lstStyle/>
            <a:p>
              <a:endParaRPr sz="1265"/>
            </a:p>
          </p:txBody>
        </p:sp>
      </p:grpSp>
      <p:sp>
        <p:nvSpPr>
          <p:cNvPr id="45" name="object 45"/>
          <p:cNvSpPr/>
          <p:nvPr/>
        </p:nvSpPr>
        <p:spPr>
          <a:xfrm>
            <a:off x="5889567" y="3457855"/>
            <a:ext cx="1410648" cy="349873"/>
          </a:xfrm>
          <a:custGeom>
            <a:avLst/>
            <a:gdLst/>
            <a:ahLst/>
            <a:cxnLst/>
            <a:rect l="l" t="t" r="r" b="b"/>
            <a:pathLst>
              <a:path w="2007234" h="497839">
                <a:moveTo>
                  <a:pt x="261607" y="235026"/>
                </a:moveTo>
                <a:lnTo>
                  <a:pt x="260591" y="216344"/>
                </a:lnTo>
                <a:lnTo>
                  <a:pt x="260527" y="216039"/>
                </a:lnTo>
                <a:lnTo>
                  <a:pt x="257517" y="198767"/>
                </a:lnTo>
                <a:lnTo>
                  <a:pt x="252399" y="182283"/>
                </a:lnTo>
                <a:lnTo>
                  <a:pt x="245224" y="166903"/>
                </a:lnTo>
                <a:lnTo>
                  <a:pt x="240474" y="159537"/>
                </a:lnTo>
                <a:lnTo>
                  <a:pt x="236207" y="152908"/>
                </a:lnTo>
                <a:lnTo>
                  <a:pt x="225526" y="140601"/>
                </a:lnTo>
                <a:lnTo>
                  <a:pt x="213182" y="129997"/>
                </a:lnTo>
                <a:lnTo>
                  <a:pt x="199174" y="121081"/>
                </a:lnTo>
                <a:lnTo>
                  <a:pt x="192760" y="118135"/>
                </a:lnTo>
                <a:lnTo>
                  <a:pt x="192760" y="216039"/>
                </a:lnTo>
                <a:lnTo>
                  <a:pt x="67894" y="216039"/>
                </a:lnTo>
                <a:lnTo>
                  <a:pt x="88544" y="174498"/>
                </a:lnTo>
                <a:lnTo>
                  <a:pt x="107099" y="163398"/>
                </a:lnTo>
                <a:lnTo>
                  <a:pt x="106895" y="163398"/>
                </a:lnTo>
                <a:lnTo>
                  <a:pt x="118110" y="160502"/>
                </a:lnTo>
                <a:lnTo>
                  <a:pt x="117843" y="160502"/>
                </a:lnTo>
                <a:lnTo>
                  <a:pt x="130086" y="159537"/>
                </a:lnTo>
                <a:lnTo>
                  <a:pt x="174244" y="174967"/>
                </a:lnTo>
                <a:lnTo>
                  <a:pt x="191300" y="203466"/>
                </a:lnTo>
                <a:lnTo>
                  <a:pt x="191427" y="203847"/>
                </a:lnTo>
                <a:lnTo>
                  <a:pt x="192760" y="216039"/>
                </a:lnTo>
                <a:lnTo>
                  <a:pt x="192760" y="118135"/>
                </a:lnTo>
                <a:lnTo>
                  <a:pt x="183845" y="114020"/>
                </a:lnTo>
                <a:lnTo>
                  <a:pt x="167919" y="109093"/>
                </a:lnTo>
                <a:lnTo>
                  <a:pt x="168211" y="109093"/>
                </a:lnTo>
                <a:lnTo>
                  <a:pt x="150418" y="105968"/>
                </a:lnTo>
                <a:lnTo>
                  <a:pt x="150774" y="105968"/>
                </a:lnTo>
                <a:lnTo>
                  <a:pt x="131991" y="104940"/>
                </a:lnTo>
                <a:lnTo>
                  <a:pt x="78663" y="114287"/>
                </a:lnTo>
                <a:lnTo>
                  <a:pt x="36563" y="141732"/>
                </a:lnTo>
                <a:lnTo>
                  <a:pt x="9347" y="185089"/>
                </a:lnTo>
                <a:lnTo>
                  <a:pt x="0" y="240728"/>
                </a:lnTo>
                <a:lnTo>
                  <a:pt x="1054" y="260311"/>
                </a:lnTo>
                <a:lnTo>
                  <a:pt x="16852" y="311950"/>
                </a:lnTo>
                <a:lnTo>
                  <a:pt x="49618" y="350354"/>
                </a:lnTo>
                <a:lnTo>
                  <a:pt x="95973" y="372300"/>
                </a:lnTo>
                <a:lnTo>
                  <a:pt x="131991" y="376516"/>
                </a:lnTo>
                <a:lnTo>
                  <a:pt x="154571" y="374980"/>
                </a:lnTo>
                <a:lnTo>
                  <a:pt x="194221" y="362762"/>
                </a:lnTo>
                <a:lnTo>
                  <a:pt x="226123" y="338988"/>
                </a:lnTo>
                <a:lnTo>
                  <a:pt x="254952" y="289636"/>
                </a:lnTo>
                <a:lnTo>
                  <a:pt x="183261" y="289636"/>
                </a:lnTo>
                <a:lnTo>
                  <a:pt x="174104" y="303542"/>
                </a:lnTo>
                <a:lnTo>
                  <a:pt x="162255" y="313486"/>
                </a:lnTo>
                <a:lnTo>
                  <a:pt x="147751" y="319443"/>
                </a:lnTo>
                <a:lnTo>
                  <a:pt x="130568" y="321437"/>
                </a:lnTo>
                <a:lnTo>
                  <a:pt x="118249" y="320421"/>
                </a:lnTo>
                <a:lnTo>
                  <a:pt x="79527" y="296456"/>
                </a:lnTo>
                <a:lnTo>
                  <a:pt x="67424" y="260667"/>
                </a:lnTo>
                <a:lnTo>
                  <a:pt x="259702" y="260667"/>
                </a:lnTo>
                <a:lnTo>
                  <a:pt x="260527" y="254787"/>
                </a:lnTo>
                <a:lnTo>
                  <a:pt x="261124" y="248551"/>
                </a:lnTo>
                <a:lnTo>
                  <a:pt x="261493" y="241973"/>
                </a:lnTo>
                <a:lnTo>
                  <a:pt x="261607" y="235026"/>
                </a:lnTo>
                <a:close/>
              </a:path>
              <a:path w="2007234" h="497839">
                <a:moveTo>
                  <a:pt x="499948" y="297230"/>
                </a:moveTo>
                <a:lnTo>
                  <a:pt x="485940" y="255206"/>
                </a:lnTo>
                <a:lnTo>
                  <a:pt x="453885" y="231711"/>
                </a:lnTo>
                <a:lnTo>
                  <a:pt x="393788" y="213436"/>
                </a:lnTo>
                <a:lnTo>
                  <a:pt x="382549" y="209931"/>
                </a:lnTo>
                <a:lnTo>
                  <a:pt x="373138" y="206438"/>
                </a:lnTo>
                <a:lnTo>
                  <a:pt x="365582" y="202984"/>
                </a:lnTo>
                <a:lnTo>
                  <a:pt x="356717" y="198399"/>
                </a:lnTo>
                <a:lnTo>
                  <a:pt x="352285" y="191668"/>
                </a:lnTo>
                <a:lnTo>
                  <a:pt x="352285" y="174891"/>
                </a:lnTo>
                <a:lnTo>
                  <a:pt x="389788" y="157645"/>
                </a:lnTo>
                <a:lnTo>
                  <a:pt x="399034" y="158216"/>
                </a:lnTo>
                <a:lnTo>
                  <a:pt x="432600" y="184391"/>
                </a:lnTo>
                <a:lnTo>
                  <a:pt x="433946" y="191820"/>
                </a:lnTo>
                <a:lnTo>
                  <a:pt x="497573" y="191820"/>
                </a:lnTo>
                <a:lnTo>
                  <a:pt x="479145" y="141211"/>
                </a:lnTo>
                <a:lnTo>
                  <a:pt x="433946" y="110807"/>
                </a:lnTo>
                <a:lnTo>
                  <a:pt x="391693" y="104940"/>
                </a:lnTo>
                <a:lnTo>
                  <a:pt x="376301" y="105587"/>
                </a:lnTo>
                <a:lnTo>
                  <a:pt x="336384" y="115392"/>
                </a:lnTo>
                <a:lnTo>
                  <a:pt x="300304" y="143878"/>
                </a:lnTo>
                <a:lnTo>
                  <a:pt x="287718" y="183756"/>
                </a:lnTo>
                <a:lnTo>
                  <a:pt x="288556" y="196367"/>
                </a:lnTo>
                <a:lnTo>
                  <a:pt x="308343" y="233337"/>
                </a:lnTo>
                <a:lnTo>
                  <a:pt x="343573" y="253047"/>
                </a:lnTo>
                <a:lnTo>
                  <a:pt x="381723" y="263994"/>
                </a:lnTo>
                <a:lnTo>
                  <a:pt x="394995" y="267716"/>
                </a:lnTo>
                <a:lnTo>
                  <a:pt x="431965" y="282270"/>
                </a:lnTo>
                <a:lnTo>
                  <a:pt x="436321" y="288683"/>
                </a:lnTo>
                <a:lnTo>
                  <a:pt x="436321" y="305142"/>
                </a:lnTo>
                <a:lnTo>
                  <a:pt x="395960" y="324294"/>
                </a:lnTo>
                <a:lnTo>
                  <a:pt x="386626" y="323672"/>
                </a:lnTo>
                <a:lnTo>
                  <a:pt x="353174" y="303034"/>
                </a:lnTo>
                <a:lnTo>
                  <a:pt x="348488" y="289153"/>
                </a:lnTo>
                <a:lnTo>
                  <a:pt x="281546" y="289153"/>
                </a:lnTo>
                <a:lnTo>
                  <a:pt x="297929" y="333311"/>
                </a:lnTo>
                <a:lnTo>
                  <a:pt x="338518" y="364883"/>
                </a:lnTo>
                <a:lnTo>
                  <a:pt x="380707" y="375780"/>
                </a:lnTo>
                <a:lnTo>
                  <a:pt x="396443" y="376516"/>
                </a:lnTo>
                <a:lnTo>
                  <a:pt x="411619" y="375869"/>
                </a:lnTo>
                <a:lnTo>
                  <a:pt x="451281" y="366306"/>
                </a:lnTo>
                <a:lnTo>
                  <a:pt x="487362" y="338061"/>
                </a:lnTo>
                <a:lnTo>
                  <a:pt x="499160" y="308317"/>
                </a:lnTo>
                <a:lnTo>
                  <a:pt x="499948" y="297230"/>
                </a:lnTo>
                <a:close/>
              </a:path>
              <a:path w="2007234" h="497839">
                <a:moveTo>
                  <a:pt x="813765" y="239776"/>
                </a:moveTo>
                <a:lnTo>
                  <a:pt x="809790" y="201853"/>
                </a:lnTo>
                <a:lnTo>
                  <a:pt x="794588" y="163334"/>
                </a:lnTo>
                <a:lnTo>
                  <a:pt x="789203" y="154355"/>
                </a:lnTo>
                <a:lnTo>
                  <a:pt x="754659" y="121551"/>
                </a:lnTo>
                <a:lnTo>
                  <a:pt x="745871" y="117017"/>
                </a:lnTo>
                <a:lnTo>
                  <a:pt x="745871" y="239776"/>
                </a:lnTo>
                <a:lnTo>
                  <a:pt x="745261" y="251472"/>
                </a:lnTo>
                <a:lnTo>
                  <a:pt x="730885" y="289839"/>
                </a:lnTo>
                <a:lnTo>
                  <a:pt x="693661" y="315798"/>
                </a:lnTo>
                <a:lnTo>
                  <a:pt x="676084" y="318109"/>
                </a:lnTo>
                <a:lnTo>
                  <a:pt x="667194" y="317538"/>
                </a:lnTo>
                <a:lnTo>
                  <a:pt x="627773" y="297522"/>
                </a:lnTo>
                <a:lnTo>
                  <a:pt x="609193" y="262928"/>
                </a:lnTo>
                <a:lnTo>
                  <a:pt x="606767" y="240728"/>
                </a:lnTo>
                <a:lnTo>
                  <a:pt x="607377" y="229247"/>
                </a:lnTo>
                <a:lnTo>
                  <a:pt x="621753" y="191160"/>
                </a:lnTo>
                <a:lnTo>
                  <a:pt x="658571" y="165646"/>
                </a:lnTo>
                <a:lnTo>
                  <a:pt x="676084" y="163334"/>
                </a:lnTo>
                <a:lnTo>
                  <a:pt x="685253" y="163918"/>
                </a:lnTo>
                <a:lnTo>
                  <a:pt x="694245" y="165646"/>
                </a:lnTo>
                <a:lnTo>
                  <a:pt x="694118" y="165646"/>
                </a:lnTo>
                <a:lnTo>
                  <a:pt x="702386" y="168414"/>
                </a:lnTo>
                <a:lnTo>
                  <a:pt x="736142" y="198704"/>
                </a:lnTo>
                <a:lnTo>
                  <a:pt x="745871" y="239776"/>
                </a:lnTo>
                <a:lnTo>
                  <a:pt x="745871" y="117017"/>
                </a:lnTo>
                <a:lnTo>
                  <a:pt x="740600" y="114287"/>
                </a:lnTo>
                <a:lnTo>
                  <a:pt x="726071" y="109207"/>
                </a:lnTo>
                <a:lnTo>
                  <a:pt x="726325" y="109207"/>
                </a:lnTo>
                <a:lnTo>
                  <a:pt x="710095" y="105981"/>
                </a:lnTo>
                <a:lnTo>
                  <a:pt x="693648" y="104940"/>
                </a:lnTo>
                <a:lnTo>
                  <a:pt x="679564" y="105702"/>
                </a:lnTo>
                <a:lnTo>
                  <a:pt x="642137" y="117043"/>
                </a:lnTo>
                <a:lnTo>
                  <a:pt x="606767" y="147193"/>
                </a:lnTo>
                <a:lnTo>
                  <a:pt x="606767" y="109207"/>
                </a:lnTo>
                <a:lnTo>
                  <a:pt x="540296" y="109207"/>
                </a:lnTo>
                <a:lnTo>
                  <a:pt x="540296" y="497573"/>
                </a:lnTo>
                <a:lnTo>
                  <a:pt x="606767" y="497573"/>
                </a:lnTo>
                <a:lnTo>
                  <a:pt x="606767" y="334733"/>
                </a:lnTo>
                <a:lnTo>
                  <a:pt x="614172" y="343369"/>
                </a:lnTo>
                <a:lnTo>
                  <a:pt x="654075" y="369836"/>
                </a:lnTo>
                <a:lnTo>
                  <a:pt x="693648" y="376504"/>
                </a:lnTo>
                <a:lnTo>
                  <a:pt x="710095" y="375437"/>
                </a:lnTo>
                <a:lnTo>
                  <a:pt x="754659" y="359422"/>
                </a:lnTo>
                <a:lnTo>
                  <a:pt x="789203" y="325907"/>
                </a:lnTo>
                <a:lnTo>
                  <a:pt x="793800" y="318109"/>
                </a:lnTo>
                <a:lnTo>
                  <a:pt x="797864" y="311226"/>
                </a:lnTo>
                <a:lnTo>
                  <a:pt x="804824" y="295097"/>
                </a:lnTo>
                <a:lnTo>
                  <a:pt x="809790" y="277812"/>
                </a:lnTo>
                <a:lnTo>
                  <a:pt x="812774" y="259372"/>
                </a:lnTo>
                <a:lnTo>
                  <a:pt x="813714" y="240728"/>
                </a:lnTo>
                <a:lnTo>
                  <a:pt x="813765" y="239776"/>
                </a:lnTo>
                <a:close/>
              </a:path>
              <a:path w="2007234" h="497839">
                <a:moveTo>
                  <a:pt x="1104811" y="109220"/>
                </a:moveTo>
                <a:lnTo>
                  <a:pt x="1037869" y="109220"/>
                </a:lnTo>
                <a:lnTo>
                  <a:pt x="1037869" y="146723"/>
                </a:lnTo>
                <a:lnTo>
                  <a:pt x="1037869" y="240728"/>
                </a:lnTo>
                <a:lnTo>
                  <a:pt x="1037323" y="251269"/>
                </a:lnTo>
                <a:lnTo>
                  <a:pt x="1037272" y="252399"/>
                </a:lnTo>
                <a:lnTo>
                  <a:pt x="1035494" y="263220"/>
                </a:lnTo>
                <a:lnTo>
                  <a:pt x="1017206" y="297586"/>
                </a:lnTo>
                <a:lnTo>
                  <a:pt x="977176" y="317538"/>
                </a:lnTo>
                <a:lnTo>
                  <a:pt x="968070" y="318122"/>
                </a:lnTo>
                <a:lnTo>
                  <a:pt x="959396" y="317538"/>
                </a:lnTo>
                <a:lnTo>
                  <a:pt x="959256" y="317538"/>
                </a:lnTo>
                <a:lnTo>
                  <a:pt x="919759" y="297040"/>
                </a:lnTo>
                <a:lnTo>
                  <a:pt x="901179" y="262026"/>
                </a:lnTo>
                <a:lnTo>
                  <a:pt x="898804" y="240728"/>
                </a:lnTo>
                <a:lnTo>
                  <a:pt x="898753" y="239776"/>
                </a:lnTo>
                <a:lnTo>
                  <a:pt x="899325" y="229044"/>
                </a:lnTo>
                <a:lnTo>
                  <a:pt x="899363" y="228307"/>
                </a:lnTo>
                <a:lnTo>
                  <a:pt x="901077" y="218236"/>
                </a:lnTo>
                <a:lnTo>
                  <a:pt x="919695" y="183451"/>
                </a:lnTo>
                <a:lnTo>
                  <a:pt x="958926" y="163906"/>
                </a:lnTo>
                <a:lnTo>
                  <a:pt x="968070" y="163334"/>
                </a:lnTo>
                <a:lnTo>
                  <a:pt x="977176" y="163906"/>
                </a:lnTo>
                <a:lnTo>
                  <a:pt x="1017206" y="183870"/>
                </a:lnTo>
                <a:lnTo>
                  <a:pt x="1035494" y="218236"/>
                </a:lnTo>
                <a:lnTo>
                  <a:pt x="1037145" y="228307"/>
                </a:lnTo>
                <a:lnTo>
                  <a:pt x="1037272" y="229044"/>
                </a:lnTo>
                <a:lnTo>
                  <a:pt x="1037818" y="239776"/>
                </a:lnTo>
                <a:lnTo>
                  <a:pt x="1037869" y="240728"/>
                </a:lnTo>
                <a:lnTo>
                  <a:pt x="1037869" y="146723"/>
                </a:lnTo>
                <a:lnTo>
                  <a:pt x="1002499" y="116814"/>
                </a:lnTo>
                <a:lnTo>
                  <a:pt x="965238" y="105676"/>
                </a:lnTo>
                <a:lnTo>
                  <a:pt x="950976" y="104940"/>
                </a:lnTo>
                <a:lnTo>
                  <a:pt x="934516" y="105981"/>
                </a:lnTo>
                <a:lnTo>
                  <a:pt x="918260" y="109220"/>
                </a:lnTo>
                <a:lnTo>
                  <a:pt x="918514" y="109220"/>
                </a:lnTo>
                <a:lnTo>
                  <a:pt x="904011" y="114287"/>
                </a:lnTo>
                <a:lnTo>
                  <a:pt x="865517" y="141732"/>
                </a:lnTo>
                <a:lnTo>
                  <a:pt x="839800" y="185026"/>
                </a:lnTo>
                <a:lnTo>
                  <a:pt x="830859" y="239776"/>
                </a:lnTo>
                <a:lnTo>
                  <a:pt x="831850" y="259372"/>
                </a:lnTo>
                <a:lnTo>
                  <a:pt x="846772" y="311238"/>
                </a:lnTo>
                <a:lnTo>
                  <a:pt x="877023" y="349999"/>
                </a:lnTo>
                <a:lnTo>
                  <a:pt x="918781" y="372249"/>
                </a:lnTo>
                <a:lnTo>
                  <a:pt x="950506" y="376516"/>
                </a:lnTo>
                <a:lnTo>
                  <a:pt x="964793" y="375754"/>
                </a:lnTo>
                <a:lnTo>
                  <a:pt x="1002499" y="364413"/>
                </a:lnTo>
                <a:lnTo>
                  <a:pt x="1037869" y="333781"/>
                </a:lnTo>
                <a:lnTo>
                  <a:pt x="1037869" y="372249"/>
                </a:lnTo>
                <a:lnTo>
                  <a:pt x="1104811" y="372249"/>
                </a:lnTo>
                <a:lnTo>
                  <a:pt x="1104811" y="333781"/>
                </a:lnTo>
                <a:lnTo>
                  <a:pt x="1104811" y="318122"/>
                </a:lnTo>
                <a:lnTo>
                  <a:pt x="1104811" y="163334"/>
                </a:lnTo>
                <a:lnTo>
                  <a:pt x="1104811" y="146723"/>
                </a:lnTo>
                <a:lnTo>
                  <a:pt x="1104811" y="109220"/>
                </a:lnTo>
                <a:close/>
              </a:path>
              <a:path w="2007234" h="497839">
                <a:moveTo>
                  <a:pt x="1222082" y="109207"/>
                </a:moveTo>
                <a:lnTo>
                  <a:pt x="1155598" y="109207"/>
                </a:lnTo>
                <a:lnTo>
                  <a:pt x="1155598" y="372237"/>
                </a:lnTo>
                <a:lnTo>
                  <a:pt x="1222082" y="372237"/>
                </a:lnTo>
                <a:lnTo>
                  <a:pt x="1222082" y="109207"/>
                </a:lnTo>
                <a:close/>
              </a:path>
              <a:path w="2007234" h="497839">
                <a:moveTo>
                  <a:pt x="1230147" y="38938"/>
                </a:moveTo>
                <a:lnTo>
                  <a:pt x="1205395" y="2806"/>
                </a:lnTo>
                <a:lnTo>
                  <a:pt x="1189316" y="0"/>
                </a:lnTo>
                <a:lnTo>
                  <a:pt x="1180896" y="711"/>
                </a:lnTo>
                <a:lnTo>
                  <a:pt x="1149210" y="30975"/>
                </a:lnTo>
                <a:lnTo>
                  <a:pt x="1148486" y="38938"/>
                </a:lnTo>
                <a:lnTo>
                  <a:pt x="1149210" y="46913"/>
                </a:lnTo>
                <a:lnTo>
                  <a:pt x="1180896" y="77177"/>
                </a:lnTo>
                <a:lnTo>
                  <a:pt x="1189316" y="77863"/>
                </a:lnTo>
                <a:lnTo>
                  <a:pt x="1197724" y="77177"/>
                </a:lnTo>
                <a:lnTo>
                  <a:pt x="1229410" y="46913"/>
                </a:lnTo>
                <a:lnTo>
                  <a:pt x="1230147" y="38938"/>
                </a:lnTo>
                <a:close/>
              </a:path>
              <a:path w="2007234" h="497839">
                <a:moveTo>
                  <a:pt x="1530210" y="20904"/>
                </a:moveTo>
                <a:lnTo>
                  <a:pt x="1463268" y="20904"/>
                </a:lnTo>
                <a:lnTo>
                  <a:pt x="1463268" y="240728"/>
                </a:lnTo>
                <a:lnTo>
                  <a:pt x="1462735" y="251269"/>
                </a:lnTo>
                <a:lnTo>
                  <a:pt x="1448600" y="290423"/>
                </a:lnTo>
                <a:lnTo>
                  <a:pt x="1411389" y="315798"/>
                </a:lnTo>
                <a:lnTo>
                  <a:pt x="1393469" y="318122"/>
                </a:lnTo>
                <a:lnTo>
                  <a:pt x="1384795" y="317538"/>
                </a:lnTo>
                <a:lnTo>
                  <a:pt x="1384655" y="317538"/>
                </a:lnTo>
                <a:lnTo>
                  <a:pt x="1345158" y="297040"/>
                </a:lnTo>
                <a:lnTo>
                  <a:pt x="1326578" y="262026"/>
                </a:lnTo>
                <a:lnTo>
                  <a:pt x="1324203" y="240728"/>
                </a:lnTo>
                <a:lnTo>
                  <a:pt x="1324152" y="239776"/>
                </a:lnTo>
                <a:lnTo>
                  <a:pt x="1324724" y="229044"/>
                </a:lnTo>
                <a:lnTo>
                  <a:pt x="1324762" y="228307"/>
                </a:lnTo>
                <a:lnTo>
                  <a:pt x="1326476" y="218236"/>
                </a:lnTo>
                <a:lnTo>
                  <a:pt x="1345095" y="183451"/>
                </a:lnTo>
                <a:lnTo>
                  <a:pt x="1384325" y="163906"/>
                </a:lnTo>
                <a:lnTo>
                  <a:pt x="1393469" y="163334"/>
                </a:lnTo>
                <a:lnTo>
                  <a:pt x="1402575" y="163906"/>
                </a:lnTo>
                <a:lnTo>
                  <a:pt x="1442605" y="183870"/>
                </a:lnTo>
                <a:lnTo>
                  <a:pt x="1460893" y="218236"/>
                </a:lnTo>
                <a:lnTo>
                  <a:pt x="1462544" y="228307"/>
                </a:lnTo>
                <a:lnTo>
                  <a:pt x="1462671" y="229044"/>
                </a:lnTo>
                <a:lnTo>
                  <a:pt x="1463217" y="239776"/>
                </a:lnTo>
                <a:lnTo>
                  <a:pt x="1463268" y="240728"/>
                </a:lnTo>
                <a:lnTo>
                  <a:pt x="1463268" y="20904"/>
                </a:lnTo>
                <a:lnTo>
                  <a:pt x="1462786" y="20904"/>
                </a:lnTo>
                <a:lnTo>
                  <a:pt x="1462786" y="145770"/>
                </a:lnTo>
                <a:lnTo>
                  <a:pt x="1455305" y="136969"/>
                </a:lnTo>
                <a:lnTo>
                  <a:pt x="1413979" y="111213"/>
                </a:lnTo>
                <a:lnTo>
                  <a:pt x="1376857" y="104940"/>
                </a:lnTo>
                <a:lnTo>
                  <a:pt x="1360385" y="105981"/>
                </a:lnTo>
                <a:lnTo>
                  <a:pt x="1315605" y="121564"/>
                </a:lnTo>
                <a:lnTo>
                  <a:pt x="1280845" y="154495"/>
                </a:lnTo>
                <a:lnTo>
                  <a:pt x="1260233" y="202145"/>
                </a:lnTo>
                <a:lnTo>
                  <a:pt x="1256258" y="239776"/>
                </a:lnTo>
                <a:lnTo>
                  <a:pt x="1257249" y="259372"/>
                </a:lnTo>
                <a:lnTo>
                  <a:pt x="1272171" y="311238"/>
                </a:lnTo>
                <a:lnTo>
                  <a:pt x="1302562" y="349999"/>
                </a:lnTo>
                <a:lnTo>
                  <a:pt x="1344599" y="372249"/>
                </a:lnTo>
                <a:lnTo>
                  <a:pt x="1376375" y="376516"/>
                </a:lnTo>
                <a:lnTo>
                  <a:pt x="1390650" y="375767"/>
                </a:lnTo>
                <a:lnTo>
                  <a:pt x="1428127" y="364642"/>
                </a:lnTo>
                <a:lnTo>
                  <a:pt x="1462786" y="333311"/>
                </a:lnTo>
                <a:lnTo>
                  <a:pt x="1462786" y="372249"/>
                </a:lnTo>
                <a:lnTo>
                  <a:pt x="1530210" y="372249"/>
                </a:lnTo>
                <a:lnTo>
                  <a:pt x="1530210" y="333311"/>
                </a:lnTo>
                <a:lnTo>
                  <a:pt x="1530210" y="318122"/>
                </a:lnTo>
                <a:lnTo>
                  <a:pt x="1530210" y="163334"/>
                </a:lnTo>
                <a:lnTo>
                  <a:pt x="1530210" y="145770"/>
                </a:lnTo>
                <a:lnTo>
                  <a:pt x="1530210" y="20904"/>
                </a:lnTo>
                <a:close/>
              </a:path>
              <a:path w="2007234" h="497839">
                <a:moveTo>
                  <a:pt x="1825523" y="235026"/>
                </a:moveTo>
                <a:lnTo>
                  <a:pt x="1816303" y="182283"/>
                </a:lnTo>
                <a:lnTo>
                  <a:pt x="1789430" y="140601"/>
                </a:lnTo>
                <a:lnTo>
                  <a:pt x="1756676" y="118135"/>
                </a:lnTo>
                <a:lnTo>
                  <a:pt x="1756676" y="216039"/>
                </a:lnTo>
                <a:lnTo>
                  <a:pt x="1631810" y="216039"/>
                </a:lnTo>
                <a:lnTo>
                  <a:pt x="1634439" y="203847"/>
                </a:lnTo>
                <a:lnTo>
                  <a:pt x="1634515" y="203466"/>
                </a:lnTo>
                <a:lnTo>
                  <a:pt x="1638871" y="192354"/>
                </a:lnTo>
                <a:lnTo>
                  <a:pt x="1644840" y="182702"/>
                </a:lnTo>
                <a:lnTo>
                  <a:pt x="1652460" y="174498"/>
                </a:lnTo>
                <a:lnTo>
                  <a:pt x="1661375" y="167944"/>
                </a:lnTo>
                <a:lnTo>
                  <a:pt x="1671015" y="163398"/>
                </a:lnTo>
                <a:lnTo>
                  <a:pt x="1670799" y="163398"/>
                </a:lnTo>
                <a:lnTo>
                  <a:pt x="1682026" y="160502"/>
                </a:lnTo>
                <a:lnTo>
                  <a:pt x="1681759" y="160502"/>
                </a:lnTo>
                <a:lnTo>
                  <a:pt x="1694002" y="159537"/>
                </a:lnTo>
                <a:lnTo>
                  <a:pt x="1738160" y="174967"/>
                </a:lnTo>
                <a:lnTo>
                  <a:pt x="1755216" y="203466"/>
                </a:lnTo>
                <a:lnTo>
                  <a:pt x="1755343" y="203847"/>
                </a:lnTo>
                <a:lnTo>
                  <a:pt x="1756676" y="216039"/>
                </a:lnTo>
                <a:lnTo>
                  <a:pt x="1756676" y="118135"/>
                </a:lnTo>
                <a:lnTo>
                  <a:pt x="1747761" y="114020"/>
                </a:lnTo>
                <a:lnTo>
                  <a:pt x="1731822" y="109093"/>
                </a:lnTo>
                <a:lnTo>
                  <a:pt x="1732114" y="109093"/>
                </a:lnTo>
                <a:lnTo>
                  <a:pt x="1714334" y="105968"/>
                </a:lnTo>
                <a:lnTo>
                  <a:pt x="1714690" y="105968"/>
                </a:lnTo>
                <a:lnTo>
                  <a:pt x="1695907" y="104940"/>
                </a:lnTo>
                <a:lnTo>
                  <a:pt x="1642579" y="114287"/>
                </a:lnTo>
                <a:lnTo>
                  <a:pt x="1600466" y="141732"/>
                </a:lnTo>
                <a:lnTo>
                  <a:pt x="1573263" y="185089"/>
                </a:lnTo>
                <a:lnTo>
                  <a:pt x="1563916" y="240728"/>
                </a:lnTo>
                <a:lnTo>
                  <a:pt x="1564970" y="260311"/>
                </a:lnTo>
                <a:lnTo>
                  <a:pt x="1580769" y="311950"/>
                </a:lnTo>
                <a:lnTo>
                  <a:pt x="1613522" y="350354"/>
                </a:lnTo>
                <a:lnTo>
                  <a:pt x="1659877" y="372300"/>
                </a:lnTo>
                <a:lnTo>
                  <a:pt x="1695907" y="376516"/>
                </a:lnTo>
                <a:lnTo>
                  <a:pt x="1718487" y="374980"/>
                </a:lnTo>
                <a:lnTo>
                  <a:pt x="1758124" y="362762"/>
                </a:lnTo>
                <a:lnTo>
                  <a:pt x="1790026" y="338988"/>
                </a:lnTo>
                <a:lnTo>
                  <a:pt x="1803882" y="321437"/>
                </a:lnTo>
                <a:lnTo>
                  <a:pt x="1811870" y="307771"/>
                </a:lnTo>
                <a:lnTo>
                  <a:pt x="1818868" y="289636"/>
                </a:lnTo>
                <a:lnTo>
                  <a:pt x="1747177" y="289636"/>
                </a:lnTo>
                <a:lnTo>
                  <a:pt x="1738007" y="303542"/>
                </a:lnTo>
                <a:lnTo>
                  <a:pt x="1726171" y="313486"/>
                </a:lnTo>
                <a:lnTo>
                  <a:pt x="1711667" y="319443"/>
                </a:lnTo>
                <a:lnTo>
                  <a:pt x="1694484" y="321437"/>
                </a:lnTo>
                <a:lnTo>
                  <a:pt x="1682165" y="320421"/>
                </a:lnTo>
                <a:lnTo>
                  <a:pt x="1643443" y="296456"/>
                </a:lnTo>
                <a:lnTo>
                  <a:pt x="1631340" y="260667"/>
                </a:lnTo>
                <a:lnTo>
                  <a:pt x="1823618" y="260667"/>
                </a:lnTo>
                <a:lnTo>
                  <a:pt x="1824443" y="254787"/>
                </a:lnTo>
                <a:lnTo>
                  <a:pt x="1825040" y="248551"/>
                </a:lnTo>
                <a:lnTo>
                  <a:pt x="1825396" y="241973"/>
                </a:lnTo>
                <a:lnTo>
                  <a:pt x="1825523" y="235026"/>
                </a:lnTo>
                <a:close/>
              </a:path>
              <a:path w="2007234" h="497839">
                <a:moveTo>
                  <a:pt x="2006879" y="105410"/>
                </a:moveTo>
                <a:lnTo>
                  <a:pt x="1959635" y="117284"/>
                </a:lnTo>
                <a:lnTo>
                  <a:pt x="1926158" y="150050"/>
                </a:lnTo>
                <a:lnTo>
                  <a:pt x="1926158" y="109220"/>
                </a:lnTo>
                <a:lnTo>
                  <a:pt x="1859699" y="109220"/>
                </a:lnTo>
                <a:lnTo>
                  <a:pt x="1859699" y="372237"/>
                </a:lnTo>
                <a:lnTo>
                  <a:pt x="1926158" y="372237"/>
                </a:lnTo>
                <a:lnTo>
                  <a:pt x="1926158" y="241198"/>
                </a:lnTo>
                <a:lnTo>
                  <a:pt x="1927148" y="224282"/>
                </a:lnTo>
                <a:lnTo>
                  <a:pt x="1950986" y="183489"/>
                </a:lnTo>
                <a:lnTo>
                  <a:pt x="1989302" y="175209"/>
                </a:lnTo>
                <a:lnTo>
                  <a:pt x="2006879" y="175209"/>
                </a:lnTo>
                <a:lnTo>
                  <a:pt x="2006879" y="105410"/>
                </a:lnTo>
                <a:close/>
              </a:path>
            </a:pathLst>
          </a:custGeom>
          <a:solidFill>
            <a:srgbClr val="F6BD10"/>
          </a:solidFill>
        </p:spPr>
        <p:txBody>
          <a:bodyPr wrap="square" lIns="0" tIns="0" rIns="0" bIns="0" rtlCol="0"/>
          <a:lstStyle/>
          <a:p>
            <a:endParaRPr sz="1265"/>
          </a:p>
        </p:txBody>
      </p:sp>
      <p:grpSp>
        <p:nvGrpSpPr>
          <p:cNvPr id="85" name="object 85"/>
          <p:cNvGrpSpPr/>
          <p:nvPr/>
        </p:nvGrpSpPr>
        <p:grpSpPr>
          <a:xfrm>
            <a:off x="8233622" y="3600968"/>
            <a:ext cx="1785066" cy="340948"/>
            <a:chOff x="11715758" y="5121497"/>
            <a:chExt cx="2540000" cy="485140"/>
          </a:xfrm>
        </p:grpSpPr>
        <p:sp>
          <p:nvSpPr>
            <p:cNvPr id="86" name="object 86"/>
            <p:cNvSpPr/>
            <p:nvPr/>
          </p:nvSpPr>
          <p:spPr>
            <a:xfrm>
              <a:off x="12591986" y="5223992"/>
              <a:ext cx="53975" cy="250825"/>
            </a:xfrm>
            <a:custGeom>
              <a:avLst/>
              <a:gdLst/>
              <a:ahLst/>
              <a:cxnLst/>
              <a:rect l="l" t="t" r="r" b="b"/>
              <a:pathLst>
                <a:path w="53975" h="250825">
                  <a:moveTo>
                    <a:pt x="53390" y="0"/>
                  </a:moveTo>
                  <a:lnTo>
                    <a:pt x="0" y="0"/>
                  </a:lnTo>
                  <a:lnTo>
                    <a:pt x="0" y="250558"/>
                  </a:lnTo>
                  <a:lnTo>
                    <a:pt x="53390" y="250558"/>
                  </a:lnTo>
                  <a:lnTo>
                    <a:pt x="53390" y="0"/>
                  </a:lnTo>
                  <a:close/>
                </a:path>
              </a:pathLst>
            </a:custGeom>
            <a:solidFill>
              <a:srgbClr val="19508A"/>
            </a:solidFill>
          </p:spPr>
          <p:txBody>
            <a:bodyPr wrap="square" lIns="0" tIns="0" rIns="0" bIns="0" rtlCol="0"/>
            <a:lstStyle/>
            <a:p>
              <a:endParaRPr sz="1265"/>
            </a:p>
          </p:txBody>
        </p:sp>
        <p:pic>
          <p:nvPicPr>
            <p:cNvPr id="87" name="object 8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126118" y="5287699"/>
              <a:ext cx="187909" cy="250202"/>
            </a:xfrm>
            <a:prstGeom prst="rect">
              <a:avLst/>
            </a:prstGeom>
          </p:spPr>
        </p:pic>
        <p:pic>
          <p:nvPicPr>
            <p:cNvPr id="88" name="object 8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715758" y="5222216"/>
              <a:ext cx="172262" cy="245211"/>
            </a:xfrm>
            <a:prstGeom prst="rect">
              <a:avLst/>
            </a:prstGeom>
          </p:spPr>
        </p:pic>
        <p:sp>
          <p:nvSpPr>
            <p:cNvPr id="89" name="object 89"/>
            <p:cNvSpPr/>
            <p:nvPr/>
          </p:nvSpPr>
          <p:spPr>
            <a:xfrm>
              <a:off x="12569569" y="5121497"/>
              <a:ext cx="617220" cy="485140"/>
            </a:xfrm>
            <a:custGeom>
              <a:avLst/>
              <a:gdLst/>
              <a:ahLst/>
              <a:cxnLst/>
              <a:rect l="l" t="t" r="r" b="b"/>
              <a:pathLst>
                <a:path w="617219" h="485139">
                  <a:moveTo>
                    <a:pt x="377671" y="175463"/>
                  </a:moveTo>
                  <a:lnTo>
                    <a:pt x="317817" y="175463"/>
                  </a:lnTo>
                  <a:lnTo>
                    <a:pt x="317817" y="421563"/>
                  </a:lnTo>
                  <a:lnTo>
                    <a:pt x="321676" y="458083"/>
                  </a:lnTo>
                  <a:lnTo>
                    <a:pt x="331304" y="476837"/>
                  </a:lnTo>
                  <a:lnTo>
                    <a:pt x="354211" y="483746"/>
                  </a:lnTo>
                  <a:lnTo>
                    <a:pt x="397903" y="484733"/>
                  </a:lnTo>
                  <a:lnTo>
                    <a:pt x="616953" y="484733"/>
                  </a:lnTo>
                  <a:lnTo>
                    <a:pt x="593030" y="443731"/>
                  </a:lnTo>
                  <a:lnTo>
                    <a:pt x="394010" y="443731"/>
                  </a:lnTo>
                  <a:lnTo>
                    <a:pt x="383970" y="441577"/>
                  </a:lnTo>
                  <a:lnTo>
                    <a:pt x="380271" y="433934"/>
                  </a:lnTo>
                  <a:lnTo>
                    <a:pt x="379846" y="421563"/>
                  </a:lnTo>
                  <a:lnTo>
                    <a:pt x="379742" y="418541"/>
                  </a:lnTo>
                  <a:lnTo>
                    <a:pt x="377671" y="175463"/>
                  </a:lnTo>
                  <a:close/>
                </a:path>
                <a:path w="617219" h="485139">
                  <a:moveTo>
                    <a:pt x="592404" y="442658"/>
                  </a:moveTo>
                  <a:lnTo>
                    <a:pt x="413562" y="442658"/>
                  </a:lnTo>
                  <a:lnTo>
                    <a:pt x="394010" y="443731"/>
                  </a:lnTo>
                  <a:lnTo>
                    <a:pt x="593030" y="443731"/>
                  </a:lnTo>
                  <a:lnTo>
                    <a:pt x="592404" y="442658"/>
                  </a:lnTo>
                  <a:close/>
                </a:path>
                <a:path w="617219" h="485139">
                  <a:moveTo>
                    <a:pt x="138347" y="41287"/>
                  </a:moveTo>
                  <a:lnTo>
                    <a:pt x="80429" y="41287"/>
                  </a:lnTo>
                  <a:lnTo>
                    <a:pt x="84353" y="49110"/>
                  </a:lnTo>
                  <a:lnTo>
                    <a:pt x="105118" y="100457"/>
                  </a:lnTo>
                  <a:lnTo>
                    <a:pt x="146856" y="205446"/>
                  </a:lnTo>
                  <a:lnTo>
                    <a:pt x="206425" y="355904"/>
                  </a:lnTo>
                  <a:lnTo>
                    <a:pt x="212328" y="367630"/>
                  </a:lnTo>
                  <a:lnTo>
                    <a:pt x="216260" y="373651"/>
                  </a:lnTo>
                  <a:lnTo>
                    <a:pt x="219989" y="375869"/>
                  </a:lnTo>
                  <a:lnTo>
                    <a:pt x="225285" y="376186"/>
                  </a:lnTo>
                  <a:lnTo>
                    <a:pt x="228752" y="376186"/>
                  </a:lnTo>
                  <a:lnTo>
                    <a:pt x="232740" y="373392"/>
                  </a:lnTo>
                  <a:lnTo>
                    <a:pt x="242366" y="364236"/>
                  </a:lnTo>
                  <a:lnTo>
                    <a:pt x="246875" y="357085"/>
                  </a:lnTo>
                  <a:lnTo>
                    <a:pt x="268400" y="301977"/>
                  </a:lnTo>
                  <a:lnTo>
                    <a:pt x="234553" y="301977"/>
                  </a:lnTo>
                  <a:lnTo>
                    <a:pt x="231503" y="298974"/>
                  </a:lnTo>
                  <a:lnTo>
                    <a:pt x="227774" y="289966"/>
                  </a:lnTo>
                  <a:lnTo>
                    <a:pt x="138347" y="41287"/>
                  </a:lnTo>
                  <a:close/>
                </a:path>
                <a:path w="617219" h="485139">
                  <a:moveTo>
                    <a:pt x="338023" y="100457"/>
                  </a:moveTo>
                  <a:lnTo>
                    <a:pt x="305181" y="127419"/>
                  </a:lnTo>
                  <a:lnTo>
                    <a:pt x="290733" y="163173"/>
                  </a:lnTo>
                  <a:lnTo>
                    <a:pt x="270651" y="217898"/>
                  </a:lnTo>
                  <a:lnTo>
                    <a:pt x="252819" y="268020"/>
                  </a:lnTo>
                  <a:lnTo>
                    <a:pt x="245122" y="289966"/>
                  </a:lnTo>
                  <a:lnTo>
                    <a:pt x="238550" y="298974"/>
                  </a:lnTo>
                  <a:lnTo>
                    <a:pt x="234553" y="301977"/>
                  </a:lnTo>
                  <a:lnTo>
                    <a:pt x="268400" y="301977"/>
                  </a:lnTo>
                  <a:lnTo>
                    <a:pt x="317817" y="175463"/>
                  </a:lnTo>
                  <a:lnTo>
                    <a:pt x="377671" y="175463"/>
                  </a:lnTo>
                  <a:lnTo>
                    <a:pt x="377262" y="127419"/>
                  </a:lnTo>
                  <a:lnTo>
                    <a:pt x="357702" y="100861"/>
                  </a:lnTo>
                  <a:lnTo>
                    <a:pt x="338023" y="100457"/>
                  </a:lnTo>
                  <a:close/>
                </a:path>
                <a:path w="617219" h="485139">
                  <a:moveTo>
                    <a:pt x="88176" y="0"/>
                  </a:moveTo>
                  <a:lnTo>
                    <a:pt x="0" y="0"/>
                  </a:lnTo>
                  <a:lnTo>
                    <a:pt x="22428" y="42354"/>
                  </a:lnTo>
                  <a:lnTo>
                    <a:pt x="69761" y="42354"/>
                  </a:lnTo>
                  <a:lnTo>
                    <a:pt x="80429" y="41287"/>
                  </a:lnTo>
                  <a:lnTo>
                    <a:pt x="138347" y="41287"/>
                  </a:lnTo>
                  <a:lnTo>
                    <a:pt x="128899" y="15012"/>
                  </a:lnTo>
                  <a:lnTo>
                    <a:pt x="121415" y="4448"/>
                  </a:lnTo>
                  <a:lnTo>
                    <a:pt x="109345" y="556"/>
                  </a:lnTo>
                  <a:lnTo>
                    <a:pt x="88176" y="0"/>
                  </a:lnTo>
                  <a:close/>
                </a:path>
              </a:pathLst>
            </a:custGeom>
            <a:solidFill>
              <a:srgbClr val="58A1D9"/>
            </a:solidFill>
          </p:spPr>
          <p:txBody>
            <a:bodyPr wrap="square" lIns="0" tIns="0" rIns="0" bIns="0" rtlCol="0"/>
            <a:lstStyle/>
            <a:p>
              <a:endParaRPr sz="1265"/>
            </a:p>
          </p:txBody>
        </p:sp>
        <p:pic>
          <p:nvPicPr>
            <p:cNvPr id="90" name="object 9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3215887" y="5290908"/>
              <a:ext cx="172262" cy="181152"/>
            </a:xfrm>
            <a:prstGeom prst="rect">
              <a:avLst/>
            </a:prstGeom>
          </p:spPr>
        </p:pic>
        <p:pic>
          <p:nvPicPr>
            <p:cNvPr id="91" name="object 9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4104576" y="5287709"/>
              <a:ext cx="150723" cy="186486"/>
            </a:xfrm>
            <a:prstGeom prst="rect">
              <a:avLst/>
            </a:prstGeom>
          </p:spPr>
        </p:pic>
        <p:pic>
          <p:nvPicPr>
            <p:cNvPr id="92" name="object 9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3652578" y="5289746"/>
              <a:ext cx="186321" cy="247446"/>
            </a:xfrm>
            <a:prstGeom prst="rect">
              <a:avLst/>
            </a:prstGeom>
          </p:spPr>
        </p:pic>
        <p:pic>
          <p:nvPicPr>
            <p:cNvPr id="93" name="object 9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876807" y="5289746"/>
              <a:ext cx="189509" cy="182321"/>
            </a:xfrm>
            <a:prstGeom prst="rect">
              <a:avLst/>
            </a:prstGeom>
          </p:spPr>
        </p:pic>
        <p:pic>
          <p:nvPicPr>
            <p:cNvPr id="94" name="object 9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3424627" y="5289746"/>
              <a:ext cx="190855" cy="182321"/>
            </a:xfrm>
            <a:prstGeom prst="rect">
              <a:avLst/>
            </a:prstGeom>
          </p:spPr>
        </p:pic>
        <p:pic>
          <p:nvPicPr>
            <p:cNvPr id="95" name="object 9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2980279" y="5290902"/>
              <a:ext cx="186842" cy="181165"/>
            </a:xfrm>
            <a:prstGeom prst="rect">
              <a:avLst/>
            </a:prstGeom>
          </p:spPr>
        </p:pic>
        <p:pic>
          <p:nvPicPr>
            <p:cNvPr id="96" name="object 9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2352824" y="5288768"/>
              <a:ext cx="189344" cy="185788"/>
            </a:xfrm>
            <a:prstGeom prst="rect">
              <a:avLst/>
            </a:prstGeom>
          </p:spPr>
        </p:pic>
        <p:pic>
          <p:nvPicPr>
            <p:cNvPr id="97" name="object 9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1906884" y="5287699"/>
              <a:ext cx="189331" cy="184721"/>
            </a:xfrm>
            <a:prstGeom prst="rect">
              <a:avLst/>
            </a:prstGeom>
          </p:spPr>
        </p:pic>
      </p:grpSp>
      <p:grpSp>
        <p:nvGrpSpPr>
          <p:cNvPr id="48" name="object 48"/>
          <p:cNvGrpSpPr/>
          <p:nvPr/>
        </p:nvGrpSpPr>
        <p:grpSpPr>
          <a:xfrm>
            <a:off x="2184456" y="4545893"/>
            <a:ext cx="662706" cy="91931"/>
            <a:chOff x="3108299" y="6466046"/>
            <a:chExt cx="942975" cy="130810"/>
          </a:xfrm>
        </p:grpSpPr>
        <p:pic>
          <p:nvPicPr>
            <p:cNvPr id="49" name="object 4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108299" y="6467485"/>
              <a:ext cx="232282" cy="127002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360108" y="6466046"/>
              <a:ext cx="136398" cy="130251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516040" y="6466046"/>
              <a:ext cx="403034" cy="130251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938609" y="6467853"/>
              <a:ext cx="112522" cy="126631"/>
            </a:xfrm>
            <a:prstGeom prst="rect">
              <a:avLst/>
            </a:prstGeom>
          </p:spPr>
        </p:pic>
      </p:grpSp>
      <p:grpSp>
        <p:nvGrpSpPr>
          <p:cNvPr id="53" name="object 53"/>
          <p:cNvGrpSpPr/>
          <p:nvPr/>
        </p:nvGrpSpPr>
        <p:grpSpPr>
          <a:xfrm>
            <a:off x="2898413" y="4545900"/>
            <a:ext cx="572113" cy="91931"/>
            <a:chOff x="4124200" y="6466055"/>
            <a:chExt cx="814069" cy="130810"/>
          </a:xfrm>
        </p:grpSpPr>
        <p:pic>
          <p:nvPicPr>
            <p:cNvPr id="54" name="object 5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124200" y="6467853"/>
              <a:ext cx="221777" cy="127256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365696" y="6467485"/>
              <a:ext cx="334472" cy="128808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720969" y="6466055"/>
              <a:ext cx="217258" cy="130238"/>
            </a:xfrm>
            <a:prstGeom prst="rect">
              <a:avLst/>
            </a:prstGeom>
          </p:spPr>
        </p:pic>
      </p:grpSp>
      <p:sp>
        <p:nvSpPr>
          <p:cNvPr id="23" name="object 23"/>
          <p:cNvSpPr/>
          <p:nvPr/>
        </p:nvSpPr>
        <p:spPr>
          <a:xfrm>
            <a:off x="5376762" y="4719388"/>
            <a:ext cx="220009" cy="219563"/>
          </a:xfrm>
          <a:custGeom>
            <a:avLst/>
            <a:gdLst/>
            <a:ahLst/>
            <a:cxnLst/>
            <a:rect l="l" t="t" r="r" b="b"/>
            <a:pathLst>
              <a:path w="313054" h="312420">
                <a:moveTo>
                  <a:pt x="313042" y="0"/>
                </a:moveTo>
                <a:lnTo>
                  <a:pt x="208419" y="0"/>
                </a:lnTo>
                <a:lnTo>
                  <a:pt x="208419" y="104140"/>
                </a:lnTo>
                <a:lnTo>
                  <a:pt x="208419" y="208280"/>
                </a:lnTo>
                <a:lnTo>
                  <a:pt x="103809" y="208280"/>
                </a:lnTo>
                <a:lnTo>
                  <a:pt x="103809" y="104140"/>
                </a:lnTo>
                <a:lnTo>
                  <a:pt x="208419" y="104140"/>
                </a:lnTo>
                <a:lnTo>
                  <a:pt x="208419" y="0"/>
                </a:lnTo>
                <a:lnTo>
                  <a:pt x="0" y="0"/>
                </a:lnTo>
                <a:lnTo>
                  <a:pt x="0" y="104140"/>
                </a:lnTo>
                <a:lnTo>
                  <a:pt x="0" y="208280"/>
                </a:lnTo>
                <a:lnTo>
                  <a:pt x="0" y="312420"/>
                </a:lnTo>
                <a:lnTo>
                  <a:pt x="208419" y="312420"/>
                </a:lnTo>
                <a:lnTo>
                  <a:pt x="208419" y="208419"/>
                </a:lnTo>
                <a:lnTo>
                  <a:pt x="313042" y="208419"/>
                </a:lnTo>
                <a:lnTo>
                  <a:pt x="313042" y="104140"/>
                </a:lnTo>
                <a:lnTo>
                  <a:pt x="313042" y="103809"/>
                </a:lnTo>
                <a:lnTo>
                  <a:pt x="313042" y="0"/>
                </a:lnTo>
                <a:close/>
              </a:path>
            </a:pathLst>
          </a:custGeom>
          <a:solidFill>
            <a:srgbClr val="209E38"/>
          </a:solidFill>
        </p:spPr>
        <p:txBody>
          <a:bodyPr wrap="square" lIns="0" tIns="0" rIns="0" bIns="0" rtlCol="0"/>
          <a:lstStyle/>
          <a:p>
            <a:endParaRPr sz="1265"/>
          </a:p>
        </p:txBody>
      </p:sp>
      <p:sp>
        <p:nvSpPr>
          <p:cNvPr id="24" name="object 24"/>
          <p:cNvSpPr/>
          <p:nvPr/>
        </p:nvSpPr>
        <p:spPr>
          <a:xfrm>
            <a:off x="5668622" y="4669507"/>
            <a:ext cx="120046" cy="273561"/>
          </a:xfrm>
          <a:custGeom>
            <a:avLst/>
            <a:gdLst/>
            <a:ahLst/>
            <a:cxnLst/>
            <a:rect l="l" t="t" r="r" b="b"/>
            <a:pathLst>
              <a:path w="170815" h="389254">
                <a:moveTo>
                  <a:pt x="81064" y="0"/>
                </a:moveTo>
                <a:lnTo>
                  <a:pt x="45618" y="0"/>
                </a:lnTo>
                <a:lnTo>
                  <a:pt x="45618" y="76758"/>
                </a:lnTo>
                <a:lnTo>
                  <a:pt x="0" y="76758"/>
                </a:lnTo>
                <a:lnTo>
                  <a:pt x="0" y="108877"/>
                </a:lnTo>
                <a:lnTo>
                  <a:pt x="45618" y="108877"/>
                </a:lnTo>
                <a:lnTo>
                  <a:pt x="45618" y="303364"/>
                </a:lnTo>
                <a:lnTo>
                  <a:pt x="50680" y="342533"/>
                </a:lnTo>
                <a:lnTo>
                  <a:pt x="77185" y="377852"/>
                </a:lnTo>
                <a:lnTo>
                  <a:pt x="127584" y="389216"/>
                </a:lnTo>
                <a:lnTo>
                  <a:pt x="170624" y="389216"/>
                </a:lnTo>
                <a:lnTo>
                  <a:pt x="170624" y="356552"/>
                </a:lnTo>
                <a:lnTo>
                  <a:pt x="131483" y="356552"/>
                </a:lnTo>
                <a:lnTo>
                  <a:pt x="118172" y="355863"/>
                </a:lnTo>
                <a:lnTo>
                  <a:pt x="83766" y="329528"/>
                </a:lnTo>
                <a:lnTo>
                  <a:pt x="81064" y="303364"/>
                </a:lnTo>
                <a:lnTo>
                  <a:pt x="81064" y="108877"/>
                </a:lnTo>
                <a:lnTo>
                  <a:pt x="170624" y="108877"/>
                </a:lnTo>
                <a:lnTo>
                  <a:pt x="170624" y="76758"/>
                </a:lnTo>
                <a:lnTo>
                  <a:pt x="81064" y="76758"/>
                </a:lnTo>
                <a:lnTo>
                  <a:pt x="81064" y="0"/>
                </a:lnTo>
                <a:close/>
              </a:path>
            </a:pathLst>
          </a:custGeom>
          <a:solidFill>
            <a:srgbClr val="807C7A"/>
          </a:solidFill>
        </p:spPr>
        <p:txBody>
          <a:bodyPr wrap="square" lIns="0" tIns="0" rIns="0" bIns="0" rtlCol="0"/>
          <a:lstStyle/>
          <a:p>
            <a:endParaRPr sz="1265"/>
          </a:p>
        </p:txBody>
      </p:sp>
      <p:sp>
        <p:nvSpPr>
          <p:cNvPr id="25" name="object 25"/>
          <p:cNvSpPr/>
          <p:nvPr/>
        </p:nvSpPr>
        <p:spPr>
          <a:xfrm>
            <a:off x="5827719" y="4646443"/>
            <a:ext cx="188771" cy="296767"/>
          </a:xfrm>
          <a:custGeom>
            <a:avLst/>
            <a:gdLst/>
            <a:ahLst/>
            <a:cxnLst/>
            <a:rect l="l" t="t" r="r" b="b"/>
            <a:pathLst>
              <a:path w="268604" h="422275">
                <a:moveTo>
                  <a:pt x="35458" y="0"/>
                </a:moveTo>
                <a:lnTo>
                  <a:pt x="0" y="0"/>
                </a:lnTo>
                <a:lnTo>
                  <a:pt x="0" y="422033"/>
                </a:lnTo>
                <a:lnTo>
                  <a:pt x="35458" y="422033"/>
                </a:lnTo>
                <a:lnTo>
                  <a:pt x="35458" y="253847"/>
                </a:lnTo>
                <a:lnTo>
                  <a:pt x="37207" y="226192"/>
                </a:lnTo>
                <a:lnTo>
                  <a:pt x="51124" y="181727"/>
                </a:lnTo>
                <a:lnTo>
                  <a:pt x="78254" y="152203"/>
                </a:lnTo>
                <a:lnTo>
                  <a:pt x="115495" y="137428"/>
                </a:lnTo>
                <a:lnTo>
                  <a:pt x="137604" y="135572"/>
                </a:lnTo>
                <a:lnTo>
                  <a:pt x="158625" y="137273"/>
                </a:lnTo>
                <a:lnTo>
                  <a:pt x="207810" y="162598"/>
                </a:lnTo>
                <a:lnTo>
                  <a:pt x="227144" y="195957"/>
                </a:lnTo>
                <a:lnTo>
                  <a:pt x="233629" y="241604"/>
                </a:lnTo>
                <a:lnTo>
                  <a:pt x="233629" y="422033"/>
                </a:lnTo>
                <a:lnTo>
                  <a:pt x="268528" y="422033"/>
                </a:lnTo>
                <a:lnTo>
                  <a:pt x="268528" y="239941"/>
                </a:lnTo>
                <a:lnTo>
                  <a:pt x="266293" y="208423"/>
                </a:lnTo>
                <a:lnTo>
                  <a:pt x="248506" y="157380"/>
                </a:lnTo>
                <a:lnTo>
                  <a:pt x="214056" y="122951"/>
                </a:lnTo>
                <a:lnTo>
                  <a:pt x="168491" y="105630"/>
                </a:lnTo>
                <a:lnTo>
                  <a:pt x="142049" y="103454"/>
                </a:lnTo>
                <a:lnTo>
                  <a:pt x="122474" y="104639"/>
                </a:lnTo>
                <a:lnTo>
                  <a:pt x="70396" y="122288"/>
                </a:lnTo>
                <a:lnTo>
                  <a:pt x="35458" y="156451"/>
                </a:lnTo>
                <a:lnTo>
                  <a:pt x="35458" y="0"/>
                </a:lnTo>
                <a:close/>
              </a:path>
            </a:pathLst>
          </a:custGeom>
          <a:solidFill>
            <a:srgbClr val="807C7A"/>
          </a:solidFill>
        </p:spPr>
        <p:txBody>
          <a:bodyPr wrap="square" lIns="0" tIns="0" rIns="0" bIns="0" rtlCol="0"/>
          <a:lstStyle/>
          <a:p>
            <a:endParaRPr sz="1265"/>
          </a:p>
        </p:txBody>
      </p:sp>
      <p:sp>
        <p:nvSpPr>
          <p:cNvPr id="29" name="object 29"/>
          <p:cNvSpPr/>
          <p:nvPr/>
        </p:nvSpPr>
        <p:spPr>
          <a:xfrm>
            <a:off x="6705718" y="4645660"/>
            <a:ext cx="37040" cy="37933"/>
          </a:xfrm>
          <a:custGeom>
            <a:avLst/>
            <a:gdLst/>
            <a:ahLst/>
            <a:cxnLst/>
            <a:rect l="l" t="t" r="r" b="b"/>
            <a:pathLst>
              <a:path w="52704" h="53975">
                <a:moveTo>
                  <a:pt x="33680" y="0"/>
                </a:moveTo>
                <a:lnTo>
                  <a:pt x="26352" y="0"/>
                </a:lnTo>
                <a:lnTo>
                  <a:pt x="19011" y="0"/>
                </a:lnTo>
                <a:lnTo>
                  <a:pt x="12725" y="2565"/>
                </a:lnTo>
                <a:lnTo>
                  <a:pt x="2578" y="12712"/>
                </a:lnTo>
                <a:lnTo>
                  <a:pt x="0" y="19202"/>
                </a:lnTo>
                <a:lnTo>
                  <a:pt x="0" y="35026"/>
                </a:lnTo>
                <a:lnTo>
                  <a:pt x="2603" y="41630"/>
                </a:lnTo>
                <a:lnTo>
                  <a:pt x="12801" y="51358"/>
                </a:lnTo>
                <a:lnTo>
                  <a:pt x="19062" y="53809"/>
                </a:lnTo>
                <a:lnTo>
                  <a:pt x="33642" y="53809"/>
                </a:lnTo>
                <a:lnTo>
                  <a:pt x="39903" y="51358"/>
                </a:lnTo>
                <a:lnTo>
                  <a:pt x="50101" y="41617"/>
                </a:lnTo>
                <a:lnTo>
                  <a:pt x="52692" y="35013"/>
                </a:lnTo>
                <a:lnTo>
                  <a:pt x="52692" y="19202"/>
                </a:lnTo>
                <a:lnTo>
                  <a:pt x="50126" y="12738"/>
                </a:lnTo>
                <a:lnTo>
                  <a:pt x="39966" y="2565"/>
                </a:lnTo>
                <a:lnTo>
                  <a:pt x="33680" y="0"/>
                </a:lnTo>
                <a:close/>
              </a:path>
            </a:pathLst>
          </a:custGeom>
          <a:solidFill>
            <a:srgbClr val="807C7A"/>
          </a:solidFill>
        </p:spPr>
        <p:txBody>
          <a:bodyPr wrap="square" lIns="0" tIns="0" rIns="0" bIns="0" rtlCol="0"/>
          <a:lstStyle/>
          <a:p>
            <a:endParaRPr sz="1265"/>
          </a:p>
        </p:txBody>
      </p:sp>
      <p:sp>
        <p:nvSpPr>
          <p:cNvPr id="46" name="object 46"/>
          <p:cNvSpPr/>
          <p:nvPr/>
        </p:nvSpPr>
        <p:spPr>
          <a:xfrm>
            <a:off x="2203030" y="4716166"/>
            <a:ext cx="1072825" cy="242323"/>
          </a:xfrm>
          <a:custGeom>
            <a:avLst/>
            <a:gdLst/>
            <a:ahLst/>
            <a:cxnLst/>
            <a:rect l="l" t="t" r="r" b="b"/>
            <a:pathLst>
              <a:path w="1526539" h="344804">
                <a:moveTo>
                  <a:pt x="244284" y="276821"/>
                </a:moveTo>
                <a:lnTo>
                  <a:pt x="77139" y="276821"/>
                </a:lnTo>
                <a:lnTo>
                  <a:pt x="77139" y="6311"/>
                </a:lnTo>
                <a:lnTo>
                  <a:pt x="0" y="6311"/>
                </a:lnTo>
                <a:lnTo>
                  <a:pt x="0" y="276821"/>
                </a:lnTo>
                <a:lnTo>
                  <a:pt x="0" y="339051"/>
                </a:lnTo>
                <a:lnTo>
                  <a:pt x="244284" y="339051"/>
                </a:lnTo>
                <a:lnTo>
                  <a:pt x="244284" y="276821"/>
                </a:lnTo>
                <a:close/>
              </a:path>
              <a:path w="1526539" h="344804">
                <a:moveTo>
                  <a:pt x="531431" y="276669"/>
                </a:moveTo>
                <a:lnTo>
                  <a:pt x="349999" y="276669"/>
                </a:lnTo>
                <a:lnTo>
                  <a:pt x="349999" y="200469"/>
                </a:lnTo>
                <a:lnTo>
                  <a:pt x="344284" y="200469"/>
                </a:lnTo>
                <a:lnTo>
                  <a:pt x="344284" y="199986"/>
                </a:lnTo>
                <a:lnTo>
                  <a:pt x="349999" y="199986"/>
                </a:lnTo>
                <a:lnTo>
                  <a:pt x="504761" y="199986"/>
                </a:lnTo>
                <a:lnTo>
                  <a:pt x="504761" y="139992"/>
                </a:lnTo>
                <a:lnTo>
                  <a:pt x="349999" y="139992"/>
                </a:lnTo>
                <a:lnTo>
                  <a:pt x="344284" y="139992"/>
                </a:lnTo>
                <a:lnTo>
                  <a:pt x="344284" y="139509"/>
                </a:lnTo>
                <a:lnTo>
                  <a:pt x="349999" y="139509"/>
                </a:lnTo>
                <a:lnTo>
                  <a:pt x="349999" y="67119"/>
                </a:lnTo>
                <a:lnTo>
                  <a:pt x="525246" y="67119"/>
                </a:lnTo>
                <a:lnTo>
                  <a:pt x="525246" y="6159"/>
                </a:lnTo>
                <a:lnTo>
                  <a:pt x="273329" y="6159"/>
                </a:lnTo>
                <a:lnTo>
                  <a:pt x="273329" y="67119"/>
                </a:lnTo>
                <a:lnTo>
                  <a:pt x="273329" y="139509"/>
                </a:lnTo>
                <a:lnTo>
                  <a:pt x="273329" y="200469"/>
                </a:lnTo>
                <a:lnTo>
                  <a:pt x="273329" y="276669"/>
                </a:lnTo>
                <a:lnTo>
                  <a:pt x="273329" y="338899"/>
                </a:lnTo>
                <a:lnTo>
                  <a:pt x="531431" y="338899"/>
                </a:lnTo>
                <a:lnTo>
                  <a:pt x="531431" y="276669"/>
                </a:lnTo>
                <a:close/>
              </a:path>
              <a:path w="1526539" h="344804">
                <a:moveTo>
                  <a:pt x="880478" y="57619"/>
                </a:moveTo>
                <a:lnTo>
                  <a:pt x="837742" y="22974"/>
                </a:lnTo>
                <a:lnTo>
                  <a:pt x="802424" y="8305"/>
                </a:lnTo>
                <a:lnTo>
                  <a:pt x="762546" y="927"/>
                </a:lnTo>
                <a:lnTo>
                  <a:pt x="740956" y="0"/>
                </a:lnTo>
                <a:lnTo>
                  <a:pt x="721372" y="800"/>
                </a:lnTo>
                <a:lnTo>
                  <a:pt x="667613" y="12611"/>
                </a:lnTo>
                <a:lnTo>
                  <a:pt x="622427" y="37579"/>
                </a:lnTo>
                <a:lnTo>
                  <a:pt x="587552" y="73926"/>
                </a:lnTo>
                <a:lnTo>
                  <a:pt x="565251" y="119443"/>
                </a:lnTo>
                <a:lnTo>
                  <a:pt x="557618" y="172377"/>
                </a:lnTo>
                <a:lnTo>
                  <a:pt x="558469" y="190804"/>
                </a:lnTo>
                <a:lnTo>
                  <a:pt x="571182" y="241427"/>
                </a:lnTo>
                <a:lnTo>
                  <a:pt x="597700" y="284022"/>
                </a:lnTo>
                <a:lnTo>
                  <a:pt x="635939" y="316852"/>
                </a:lnTo>
                <a:lnTo>
                  <a:pt x="683844" y="337667"/>
                </a:lnTo>
                <a:lnTo>
                  <a:pt x="720979" y="344093"/>
                </a:lnTo>
                <a:lnTo>
                  <a:pt x="722718" y="344093"/>
                </a:lnTo>
                <a:lnTo>
                  <a:pt x="739521" y="344766"/>
                </a:lnTo>
                <a:lnTo>
                  <a:pt x="793229" y="338607"/>
                </a:lnTo>
                <a:lnTo>
                  <a:pt x="844931" y="320484"/>
                </a:lnTo>
                <a:lnTo>
                  <a:pt x="874280" y="302374"/>
                </a:lnTo>
                <a:lnTo>
                  <a:pt x="874280" y="246659"/>
                </a:lnTo>
                <a:lnTo>
                  <a:pt x="874280" y="167144"/>
                </a:lnTo>
                <a:lnTo>
                  <a:pt x="803808" y="167144"/>
                </a:lnTo>
                <a:lnTo>
                  <a:pt x="803808" y="264845"/>
                </a:lnTo>
                <a:lnTo>
                  <a:pt x="799084" y="267347"/>
                </a:lnTo>
                <a:lnTo>
                  <a:pt x="755154" y="278587"/>
                </a:lnTo>
                <a:lnTo>
                  <a:pt x="743813" y="279044"/>
                </a:lnTo>
                <a:lnTo>
                  <a:pt x="732548" y="278587"/>
                </a:lnTo>
                <a:lnTo>
                  <a:pt x="732282" y="278587"/>
                </a:lnTo>
                <a:lnTo>
                  <a:pt x="721499" y="277202"/>
                </a:lnTo>
                <a:lnTo>
                  <a:pt x="721283" y="277202"/>
                </a:lnTo>
                <a:lnTo>
                  <a:pt x="710361" y="274764"/>
                </a:lnTo>
                <a:lnTo>
                  <a:pt x="673531" y="256120"/>
                </a:lnTo>
                <a:lnTo>
                  <a:pt x="647915" y="224701"/>
                </a:lnTo>
                <a:lnTo>
                  <a:pt x="636193" y="183807"/>
                </a:lnTo>
                <a:lnTo>
                  <a:pt x="635711" y="172377"/>
                </a:lnTo>
                <a:lnTo>
                  <a:pt x="636193" y="160743"/>
                </a:lnTo>
                <a:lnTo>
                  <a:pt x="647915" y="119621"/>
                </a:lnTo>
                <a:lnTo>
                  <a:pt x="673544" y="88519"/>
                </a:lnTo>
                <a:lnTo>
                  <a:pt x="710730" y="70002"/>
                </a:lnTo>
                <a:lnTo>
                  <a:pt x="732053" y="66294"/>
                </a:lnTo>
                <a:lnTo>
                  <a:pt x="730275" y="66294"/>
                </a:lnTo>
                <a:lnTo>
                  <a:pt x="744766" y="65709"/>
                </a:lnTo>
                <a:lnTo>
                  <a:pt x="757135" y="66294"/>
                </a:lnTo>
                <a:lnTo>
                  <a:pt x="769035" y="68033"/>
                </a:lnTo>
                <a:lnTo>
                  <a:pt x="812012" y="86728"/>
                </a:lnTo>
                <a:lnTo>
                  <a:pt x="830948" y="103327"/>
                </a:lnTo>
                <a:lnTo>
                  <a:pt x="871715" y="65709"/>
                </a:lnTo>
                <a:lnTo>
                  <a:pt x="880478" y="57619"/>
                </a:lnTo>
                <a:close/>
              </a:path>
              <a:path w="1526539" h="344804">
                <a:moveTo>
                  <a:pt x="1261427" y="339051"/>
                </a:moveTo>
                <a:lnTo>
                  <a:pt x="1229499" y="267627"/>
                </a:lnTo>
                <a:lnTo>
                  <a:pt x="1203299" y="209054"/>
                </a:lnTo>
                <a:lnTo>
                  <a:pt x="1129842" y="44767"/>
                </a:lnTo>
                <a:lnTo>
                  <a:pt x="1126617" y="37553"/>
                </a:lnTo>
                <a:lnTo>
                  <a:pt x="1126617" y="209054"/>
                </a:lnTo>
                <a:lnTo>
                  <a:pt x="1020724" y="209054"/>
                </a:lnTo>
                <a:lnTo>
                  <a:pt x="1073772" y="81470"/>
                </a:lnTo>
                <a:lnTo>
                  <a:pt x="1126617" y="209054"/>
                </a:lnTo>
                <a:lnTo>
                  <a:pt x="1126617" y="37553"/>
                </a:lnTo>
                <a:lnTo>
                  <a:pt x="1112380" y="5715"/>
                </a:lnTo>
                <a:lnTo>
                  <a:pt x="1036180" y="5715"/>
                </a:lnTo>
                <a:lnTo>
                  <a:pt x="887615" y="339051"/>
                </a:lnTo>
                <a:lnTo>
                  <a:pt x="966660" y="339051"/>
                </a:lnTo>
                <a:lnTo>
                  <a:pt x="996365" y="267627"/>
                </a:lnTo>
                <a:lnTo>
                  <a:pt x="1150886" y="267627"/>
                </a:lnTo>
                <a:lnTo>
                  <a:pt x="1180477" y="339051"/>
                </a:lnTo>
                <a:lnTo>
                  <a:pt x="1261427" y="339051"/>
                </a:lnTo>
                <a:close/>
              </a:path>
              <a:path w="1526539" h="344804">
                <a:moveTo>
                  <a:pt x="1526184" y="276821"/>
                </a:moveTo>
                <a:lnTo>
                  <a:pt x="1359039" y="276821"/>
                </a:lnTo>
                <a:lnTo>
                  <a:pt x="1359039" y="6311"/>
                </a:lnTo>
                <a:lnTo>
                  <a:pt x="1281899" y="6311"/>
                </a:lnTo>
                <a:lnTo>
                  <a:pt x="1281899" y="276821"/>
                </a:lnTo>
                <a:lnTo>
                  <a:pt x="1281899" y="339051"/>
                </a:lnTo>
                <a:lnTo>
                  <a:pt x="1526184" y="339051"/>
                </a:lnTo>
                <a:lnTo>
                  <a:pt x="1526184" y="276821"/>
                </a:lnTo>
                <a:close/>
              </a:path>
            </a:pathLst>
          </a:custGeom>
          <a:solidFill>
            <a:srgbClr val="F39103"/>
          </a:solidFill>
        </p:spPr>
        <p:txBody>
          <a:bodyPr wrap="square" lIns="0" tIns="0" rIns="0" bIns="0" rtlCol="0"/>
          <a:lstStyle/>
          <a:p>
            <a:endParaRPr sz="1265"/>
          </a:p>
        </p:txBody>
      </p:sp>
      <p:sp>
        <p:nvSpPr>
          <p:cNvPr id="47" name="object 47"/>
          <p:cNvSpPr/>
          <p:nvPr/>
        </p:nvSpPr>
        <p:spPr>
          <a:xfrm>
            <a:off x="3365956" y="4716166"/>
            <a:ext cx="502050" cy="242323"/>
          </a:xfrm>
          <a:custGeom>
            <a:avLst/>
            <a:gdLst/>
            <a:ahLst/>
            <a:cxnLst/>
            <a:rect l="l" t="t" r="r" b="b"/>
            <a:pathLst>
              <a:path w="714375" h="344804">
                <a:moveTo>
                  <a:pt x="364769" y="172389"/>
                </a:moveTo>
                <a:lnTo>
                  <a:pt x="357085" y="119888"/>
                </a:lnTo>
                <a:lnTo>
                  <a:pt x="357022" y="119621"/>
                </a:lnTo>
                <a:lnTo>
                  <a:pt x="334505" y="74409"/>
                </a:lnTo>
                <a:lnTo>
                  <a:pt x="299821" y="38036"/>
                </a:lnTo>
                <a:lnTo>
                  <a:pt x="286677" y="28841"/>
                </a:lnTo>
                <a:lnTo>
                  <a:pt x="286677" y="172389"/>
                </a:lnTo>
                <a:lnTo>
                  <a:pt x="286194" y="183832"/>
                </a:lnTo>
                <a:lnTo>
                  <a:pt x="286194" y="184023"/>
                </a:lnTo>
                <a:lnTo>
                  <a:pt x="284759" y="194830"/>
                </a:lnTo>
                <a:lnTo>
                  <a:pt x="269354" y="233934"/>
                </a:lnTo>
                <a:lnTo>
                  <a:pt x="241261" y="262140"/>
                </a:lnTo>
                <a:lnTo>
                  <a:pt x="203873" y="277152"/>
                </a:lnTo>
                <a:lnTo>
                  <a:pt x="182384" y="279057"/>
                </a:lnTo>
                <a:lnTo>
                  <a:pt x="171399" y="278574"/>
                </a:lnTo>
                <a:lnTo>
                  <a:pt x="131749" y="267208"/>
                </a:lnTo>
                <a:lnTo>
                  <a:pt x="101244" y="242049"/>
                </a:lnTo>
                <a:lnTo>
                  <a:pt x="90347" y="225145"/>
                </a:lnTo>
                <a:lnTo>
                  <a:pt x="90271" y="225018"/>
                </a:lnTo>
                <a:lnTo>
                  <a:pt x="86067" y="215722"/>
                </a:lnTo>
                <a:lnTo>
                  <a:pt x="85953" y="215480"/>
                </a:lnTo>
                <a:lnTo>
                  <a:pt x="82626" y="205689"/>
                </a:lnTo>
                <a:lnTo>
                  <a:pt x="82524" y="205371"/>
                </a:lnTo>
                <a:lnTo>
                  <a:pt x="80137" y="195122"/>
                </a:lnTo>
                <a:lnTo>
                  <a:pt x="80060" y="194830"/>
                </a:lnTo>
                <a:lnTo>
                  <a:pt x="78613" y="184023"/>
                </a:lnTo>
                <a:lnTo>
                  <a:pt x="78587" y="183832"/>
                </a:lnTo>
                <a:lnTo>
                  <a:pt x="78092" y="172389"/>
                </a:lnTo>
                <a:lnTo>
                  <a:pt x="78587" y="160743"/>
                </a:lnTo>
                <a:lnTo>
                  <a:pt x="90170" y="119888"/>
                </a:lnTo>
                <a:lnTo>
                  <a:pt x="115430" y="88607"/>
                </a:lnTo>
                <a:lnTo>
                  <a:pt x="150825" y="70002"/>
                </a:lnTo>
                <a:lnTo>
                  <a:pt x="182384" y="65722"/>
                </a:lnTo>
                <a:lnTo>
                  <a:pt x="193370" y="66192"/>
                </a:lnTo>
                <a:lnTo>
                  <a:pt x="233032" y="77558"/>
                </a:lnTo>
                <a:lnTo>
                  <a:pt x="263550" y="102704"/>
                </a:lnTo>
                <a:lnTo>
                  <a:pt x="282257" y="139077"/>
                </a:lnTo>
                <a:lnTo>
                  <a:pt x="286677" y="172389"/>
                </a:lnTo>
                <a:lnTo>
                  <a:pt x="286677" y="28841"/>
                </a:lnTo>
                <a:lnTo>
                  <a:pt x="238061" y="7239"/>
                </a:lnTo>
                <a:lnTo>
                  <a:pt x="182384" y="0"/>
                </a:lnTo>
                <a:lnTo>
                  <a:pt x="163220" y="800"/>
                </a:lnTo>
                <a:lnTo>
                  <a:pt x="110007" y="12865"/>
                </a:lnTo>
                <a:lnTo>
                  <a:pt x="64833" y="38036"/>
                </a:lnTo>
                <a:lnTo>
                  <a:pt x="29946" y="74409"/>
                </a:lnTo>
                <a:lnTo>
                  <a:pt x="13703" y="103581"/>
                </a:lnTo>
                <a:lnTo>
                  <a:pt x="13576" y="103822"/>
                </a:lnTo>
                <a:lnTo>
                  <a:pt x="876" y="153974"/>
                </a:lnTo>
                <a:lnTo>
                  <a:pt x="0" y="172389"/>
                </a:lnTo>
                <a:lnTo>
                  <a:pt x="850" y="190614"/>
                </a:lnTo>
                <a:lnTo>
                  <a:pt x="13576" y="240957"/>
                </a:lnTo>
                <a:lnTo>
                  <a:pt x="40093" y="283552"/>
                </a:lnTo>
                <a:lnTo>
                  <a:pt x="78574" y="316496"/>
                </a:lnTo>
                <a:lnTo>
                  <a:pt x="126923" y="337527"/>
                </a:lnTo>
                <a:lnTo>
                  <a:pt x="182867" y="344766"/>
                </a:lnTo>
                <a:lnTo>
                  <a:pt x="202018" y="343954"/>
                </a:lnTo>
                <a:lnTo>
                  <a:pt x="255003" y="331914"/>
                </a:lnTo>
                <a:lnTo>
                  <a:pt x="299821" y="306870"/>
                </a:lnTo>
                <a:lnTo>
                  <a:pt x="327977" y="279057"/>
                </a:lnTo>
                <a:lnTo>
                  <a:pt x="350964" y="241198"/>
                </a:lnTo>
                <a:lnTo>
                  <a:pt x="363905" y="190614"/>
                </a:lnTo>
                <a:lnTo>
                  <a:pt x="364769" y="172389"/>
                </a:lnTo>
                <a:close/>
              </a:path>
              <a:path w="714375" h="344804">
                <a:moveTo>
                  <a:pt x="714298" y="5715"/>
                </a:moveTo>
                <a:lnTo>
                  <a:pt x="638111" y="5715"/>
                </a:lnTo>
                <a:lnTo>
                  <a:pt x="638111" y="207949"/>
                </a:lnTo>
                <a:lnTo>
                  <a:pt x="548868" y="99047"/>
                </a:lnTo>
                <a:lnTo>
                  <a:pt x="472389" y="5715"/>
                </a:lnTo>
                <a:lnTo>
                  <a:pt x="408584" y="5715"/>
                </a:lnTo>
                <a:lnTo>
                  <a:pt x="408584" y="339051"/>
                </a:lnTo>
                <a:lnTo>
                  <a:pt x="484771" y="339051"/>
                </a:lnTo>
                <a:lnTo>
                  <a:pt x="484771" y="136728"/>
                </a:lnTo>
                <a:lnTo>
                  <a:pt x="650963" y="339051"/>
                </a:lnTo>
                <a:lnTo>
                  <a:pt x="714298" y="339051"/>
                </a:lnTo>
                <a:lnTo>
                  <a:pt x="714298" y="245719"/>
                </a:lnTo>
                <a:lnTo>
                  <a:pt x="714298" y="5715"/>
                </a:lnTo>
                <a:close/>
              </a:path>
            </a:pathLst>
          </a:custGeom>
          <a:solidFill>
            <a:srgbClr val="F39103"/>
          </a:solidFill>
        </p:spPr>
        <p:txBody>
          <a:bodyPr wrap="square" lIns="0" tIns="0" rIns="0" bIns="0" rtlCol="0"/>
          <a:lstStyle/>
          <a:p>
            <a:endParaRPr sz="1265"/>
          </a:p>
        </p:txBody>
      </p:sp>
      <p:sp>
        <p:nvSpPr>
          <p:cNvPr id="57" name="object 57"/>
          <p:cNvSpPr/>
          <p:nvPr/>
        </p:nvSpPr>
        <p:spPr>
          <a:xfrm>
            <a:off x="3913471" y="4719897"/>
            <a:ext cx="283379" cy="234736"/>
          </a:xfrm>
          <a:custGeom>
            <a:avLst/>
            <a:gdLst/>
            <a:ahLst/>
            <a:cxnLst/>
            <a:rect l="l" t="t" r="r" b="b"/>
            <a:pathLst>
              <a:path w="403225" h="334009">
                <a:moveTo>
                  <a:pt x="258102" y="271360"/>
                </a:moveTo>
                <a:lnTo>
                  <a:pt x="76669" y="271360"/>
                </a:lnTo>
                <a:lnTo>
                  <a:pt x="76669" y="195160"/>
                </a:lnTo>
                <a:lnTo>
                  <a:pt x="70954" y="195160"/>
                </a:lnTo>
                <a:lnTo>
                  <a:pt x="70954" y="194678"/>
                </a:lnTo>
                <a:lnTo>
                  <a:pt x="76669" y="194678"/>
                </a:lnTo>
                <a:lnTo>
                  <a:pt x="231432" y="194678"/>
                </a:lnTo>
                <a:lnTo>
                  <a:pt x="231432" y="134683"/>
                </a:lnTo>
                <a:lnTo>
                  <a:pt x="76669" y="134683"/>
                </a:lnTo>
                <a:lnTo>
                  <a:pt x="70954" y="134683"/>
                </a:lnTo>
                <a:lnTo>
                  <a:pt x="70954" y="134200"/>
                </a:lnTo>
                <a:lnTo>
                  <a:pt x="76669" y="134200"/>
                </a:lnTo>
                <a:lnTo>
                  <a:pt x="76669" y="61810"/>
                </a:lnTo>
                <a:lnTo>
                  <a:pt x="251904" y="61810"/>
                </a:lnTo>
                <a:lnTo>
                  <a:pt x="251904" y="850"/>
                </a:lnTo>
                <a:lnTo>
                  <a:pt x="0" y="850"/>
                </a:lnTo>
                <a:lnTo>
                  <a:pt x="0" y="61810"/>
                </a:lnTo>
                <a:lnTo>
                  <a:pt x="0" y="134200"/>
                </a:lnTo>
                <a:lnTo>
                  <a:pt x="0" y="195160"/>
                </a:lnTo>
                <a:lnTo>
                  <a:pt x="0" y="271360"/>
                </a:lnTo>
                <a:lnTo>
                  <a:pt x="0" y="333590"/>
                </a:lnTo>
                <a:lnTo>
                  <a:pt x="258102" y="333590"/>
                </a:lnTo>
                <a:lnTo>
                  <a:pt x="258102" y="271360"/>
                </a:lnTo>
                <a:close/>
              </a:path>
              <a:path w="403225" h="334009">
                <a:moveTo>
                  <a:pt x="337769" y="0"/>
                </a:moveTo>
                <a:lnTo>
                  <a:pt x="290779" y="0"/>
                </a:lnTo>
                <a:lnTo>
                  <a:pt x="290779" y="10172"/>
                </a:lnTo>
                <a:lnTo>
                  <a:pt x="308038" y="10172"/>
                </a:lnTo>
                <a:lnTo>
                  <a:pt x="308038" y="53924"/>
                </a:lnTo>
                <a:lnTo>
                  <a:pt x="320522" y="53924"/>
                </a:lnTo>
                <a:lnTo>
                  <a:pt x="320522" y="10172"/>
                </a:lnTo>
                <a:lnTo>
                  <a:pt x="337769" y="10172"/>
                </a:lnTo>
                <a:lnTo>
                  <a:pt x="337769" y="0"/>
                </a:lnTo>
                <a:close/>
              </a:path>
              <a:path w="403225" h="334009">
                <a:moveTo>
                  <a:pt x="402945" y="53924"/>
                </a:moveTo>
                <a:lnTo>
                  <a:pt x="402844" y="17945"/>
                </a:lnTo>
                <a:lnTo>
                  <a:pt x="402793" y="0"/>
                </a:lnTo>
                <a:lnTo>
                  <a:pt x="392544" y="0"/>
                </a:lnTo>
                <a:lnTo>
                  <a:pt x="372694" y="33477"/>
                </a:lnTo>
                <a:lnTo>
                  <a:pt x="363321" y="17945"/>
                </a:lnTo>
                <a:lnTo>
                  <a:pt x="352488" y="0"/>
                </a:lnTo>
                <a:lnTo>
                  <a:pt x="342163" y="0"/>
                </a:lnTo>
                <a:lnTo>
                  <a:pt x="342163" y="53924"/>
                </a:lnTo>
                <a:lnTo>
                  <a:pt x="353872" y="53924"/>
                </a:lnTo>
                <a:lnTo>
                  <a:pt x="353872" y="22250"/>
                </a:lnTo>
                <a:lnTo>
                  <a:pt x="369658" y="48221"/>
                </a:lnTo>
                <a:lnTo>
                  <a:pt x="375285" y="48221"/>
                </a:lnTo>
                <a:lnTo>
                  <a:pt x="381355" y="38049"/>
                </a:lnTo>
                <a:lnTo>
                  <a:pt x="391172" y="21551"/>
                </a:lnTo>
                <a:lnTo>
                  <a:pt x="391236" y="53924"/>
                </a:lnTo>
                <a:lnTo>
                  <a:pt x="402945" y="53924"/>
                </a:lnTo>
                <a:close/>
              </a:path>
            </a:pathLst>
          </a:custGeom>
          <a:solidFill>
            <a:srgbClr val="F39103"/>
          </a:solidFill>
        </p:spPr>
        <p:txBody>
          <a:bodyPr wrap="square" lIns="0" tIns="0" rIns="0" bIns="0" rtlCol="0"/>
          <a:lstStyle/>
          <a:p>
            <a:endParaRPr sz="1265"/>
          </a:p>
        </p:txBody>
      </p:sp>
      <p:sp>
        <p:nvSpPr>
          <p:cNvPr id="26" name="object 26"/>
          <p:cNvSpPr/>
          <p:nvPr/>
        </p:nvSpPr>
        <p:spPr>
          <a:xfrm>
            <a:off x="6060319" y="4720721"/>
            <a:ext cx="209745" cy="225811"/>
          </a:xfrm>
          <a:custGeom>
            <a:avLst/>
            <a:gdLst/>
            <a:ahLst/>
            <a:cxnLst/>
            <a:rect l="l" t="t" r="r" b="b"/>
            <a:pathLst>
              <a:path w="298450" h="321309">
                <a:moveTo>
                  <a:pt x="152057" y="0"/>
                </a:moveTo>
                <a:lnTo>
                  <a:pt x="110256" y="4854"/>
                </a:lnTo>
                <a:lnTo>
                  <a:pt x="73259" y="19329"/>
                </a:lnTo>
                <a:lnTo>
                  <a:pt x="42444" y="42951"/>
                </a:lnTo>
                <a:lnTo>
                  <a:pt x="19240" y="75069"/>
                </a:lnTo>
                <a:lnTo>
                  <a:pt x="4833" y="114365"/>
                </a:lnTo>
                <a:lnTo>
                  <a:pt x="116" y="157589"/>
                </a:lnTo>
                <a:lnTo>
                  <a:pt x="0" y="159842"/>
                </a:lnTo>
                <a:lnTo>
                  <a:pt x="1228" y="183332"/>
                </a:lnTo>
                <a:lnTo>
                  <a:pt x="11010" y="225932"/>
                </a:lnTo>
                <a:lnTo>
                  <a:pt x="30266" y="262118"/>
                </a:lnTo>
                <a:lnTo>
                  <a:pt x="57467" y="290324"/>
                </a:lnTo>
                <a:lnTo>
                  <a:pt x="91662" y="309754"/>
                </a:lnTo>
                <a:lnTo>
                  <a:pt x="130839" y="319568"/>
                </a:lnTo>
                <a:lnTo>
                  <a:pt x="152057" y="320801"/>
                </a:lnTo>
                <a:lnTo>
                  <a:pt x="179749" y="318927"/>
                </a:lnTo>
                <a:lnTo>
                  <a:pt x="205051" y="313324"/>
                </a:lnTo>
                <a:lnTo>
                  <a:pt x="227880" y="304021"/>
                </a:lnTo>
                <a:lnTo>
                  <a:pt x="248157" y="291045"/>
                </a:lnTo>
                <a:lnTo>
                  <a:pt x="250700" y="288683"/>
                </a:lnTo>
                <a:lnTo>
                  <a:pt x="152057" y="288683"/>
                </a:lnTo>
                <a:lnTo>
                  <a:pt x="136880" y="287844"/>
                </a:lnTo>
                <a:lnTo>
                  <a:pt x="94907" y="275348"/>
                </a:lnTo>
                <a:lnTo>
                  <a:pt x="61636" y="247995"/>
                </a:lnTo>
                <a:lnTo>
                  <a:pt x="41425" y="208049"/>
                </a:lnTo>
                <a:lnTo>
                  <a:pt x="36220" y="175056"/>
                </a:lnTo>
                <a:lnTo>
                  <a:pt x="296341" y="175056"/>
                </a:lnTo>
                <a:lnTo>
                  <a:pt x="296849" y="170421"/>
                </a:lnTo>
                <a:lnTo>
                  <a:pt x="297349" y="164637"/>
                </a:lnTo>
                <a:lnTo>
                  <a:pt x="297592" y="159842"/>
                </a:lnTo>
                <a:lnTo>
                  <a:pt x="297707" y="157589"/>
                </a:lnTo>
                <a:lnTo>
                  <a:pt x="297921" y="149306"/>
                </a:lnTo>
                <a:lnTo>
                  <a:pt x="297960" y="144056"/>
                </a:lnTo>
                <a:lnTo>
                  <a:pt x="36220" y="144056"/>
                </a:lnTo>
                <a:lnTo>
                  <a:pt x="38044" y="127142"/>
                </a:lnTo>
                <a:lnTo>
                  <a:pt x="53314" y="84112"/>
                </a:lnTo>
                <a:lnTo>
                  <a:pt x="82948" y="51943"/>
                </a:lnTo>
                <a:lnTo>
                  <a:pt x="122165" y="34834"/>
                </a:lnTo>
                <a:lnTo>
                  <a:pt x="151498" y="31546"/>
                </a:lnTo>
                <a:lnTo>
                  <a:pt x="247602" y="31546"/>
                </a:lnTo>
                <a:lnTo>
                  <a:pt x="245649" y="29816"/>
                </a:lnTo>
                <a:lnTo>
                  <a:pt x="230047" y="19329"/>
                </a:lnTo>
                <a:lnTo>
                  <a:pt x="212743" y="10897"/>
                </a:lnTo>
                <a:lnTo>
                  <a:pt x="193928" y="4854"/>
                </a:lnTo>
                <a:lnTo>
                  <a:pt x="173676" y="1216"/>
                </a:lnTo>
                <a:lnTo>
                  <a:pt x="152057" y="0"/>
                </a:lnTo>
                <a:close/>
              </a:path>
              <a:path w="298450" h="321309">
                <a:moveTo>
                  <a:pt x="296875" y="206921"/>
                </a:moveTo>
                <a:lnTo>
                  <a:pt x="260172" y="206921"/>
                </a:lnTo>
                <a:lnTo>
                  <a:pt x="259321" y="211073"/>
                </a:lnTo>
                <a:lnTo>
                  <a:pt x="254309" y="228027"/>
                </a:lnTo>
                <a:lnTo>
                  <a:pt x="223519" y="267715"/>
                </a:lnTo>
                <a:lnTo>
                  <a:pt x="172535" y="287364"/>
                </a:lnTo>
                <a:lnTo>
                  <a:pt x="152057" y="288683"/>
                </a:lnTo>
                <a:lnTo>
                  <a:pt x="250700" y="288683"/>
                </a:lnTo>
                <a:lnTo>
                  <a:pt x="265422" y="275003"/>
                </a:lnTo>
                <a:lnTo>
                  <a:pt x="279125" y="256619"/>
                </a:lnTo>
                <a:lnTo>
                  <a:pt x="289225" y="235964"/>
                </a:lnTo>
                <a:lnTo>
                  <a:pt x="295681" y="213105"/>
                </a:lnTo>
                <a:lnTo>
                  <a:pt x="296875" y="206921"/>
                </a:lnTo>
                <a:close/>
              </a:path>
              <a:path w="298450" h="321309">
                <a:moveTo>
                  <a:pt x="247602" y="31546"/>
                </a:moveTo>
                <a:lnTo>
                  <a:pt x="151498" y="31546"/>
                </a:lnTo>
                <a:lnTo>
                  <a:pt x="166434" y="32370"/>
                </a:lnTo>
                <a:lnTo>
                  <a:pt x="180884" y="34834"/>
                </a:lnTo>
                <a:lnTo>
                  <a:pt x="220365" y="51943"/>
                </a:lnTo>
                <a:lnTo>
                  <a:pt x="249046" y="83985"/>
                </a:lnTo>
                <a:lnTo>
                  <a:pt x="262004" y="127142"/>
                </a:lnTo>
                <a:lnTo>
                  <a:pt x="262686" y="144056"/>
                </a:lnTo>
                <a:lnTo>
                  <a:pt x="297960" y="144056"/>
                </a:lnTo>
                <a:lnTo>
                  <a:pt x="293647" y="104120"/>
                </a:lnTo>
                <a:lnTo>
                  <a:pt x="271010" y="55628"/>
                </a:lnTo>
                <a:lnTo>
                  <a:pt x="259318" y="41930"/>
                </a:lnTo>
                <a:lnTo>
                  <a:pt x="247602" y="31546"/>
                </a:lnTo>
                <a:close/>
              </a:path>
            </a:pathLst>
          </a:custGeom>
          <a:solidFill>
            <a:srgbClr val="807C7A"/>
          </a:solidFill>
        </p:spPr>
        <p:txBody>
          <a:bodyPr wrap="square" lIns="0" tIns="0" rIns="0" bIns="0" rtlCol="0"/>
          <a:lstStyle/>
          <a:p>
            <a:endParaRPr sz="1265"/>
          </a:p>
        </p:txBody>
      </p:sp>
      <p:sp>
        <p:nvSpPr>
          <p:cNvPr id="27" name="object 27"/>
          <p:cNvSpPr/>
          <p:nvPr/>
        </p:nvSpPr>
        <p:spPr>
          <a:xfrm>
            <a:off x="6315586" y="4719156"/>
            <a:ext cx="340948" cy="224026"/>
          </a:xfrm>
          <a:custGeom>
            <a:avLst/>
            <a:gdLst/>
            <a:ahLst/>
            <a:cxnLst/>
            <a:rect l="l" t="t" r="r" b="b"/>
            <a:pathLst>
              <a:path w="485140" h="318770">
                <a:moveTo>
                  <a:pt x="362318" y="0"/>
                </a:moveTo>
                <a:lnTo>
                  <a:pt x="322248" y="5613"/>
                </a:lnTo>
                <a:lnTo>
                  <a:pt x="287578" y="22352"/>
                </a:lnTo>
                <a:lnTo>
                  <a:pt x="256307" y="57518"/>
                </a:lnTo>
                <a:lnTo>
                  <a:pt x="249326" y="72682"/>
                </a:lnTo>
                <a:lnTo>
                  <a:pt x="242285" y="57530"/>
                </a:lnTo>
                <a:lnTo>
                  <a:pt x="211569" y="22390"/>
                </a:lnTo>
                <a:lnTo>
                  <a:pt x="158239" y="1408"/>
                </a:lnTo>
                <a:lnTo>
                  <a:pt x="137604" y="0"/>
                </a:lnTo>
                <a:lnTo>
                  <a:pt x="118807" y="1187"/>
                </a:lnTo>
                <a:lnTo>
                  <a:pt x="68910" y="18872"/>
                </a:lnTo>
                <a:lnTo>
                  <a:pt x="35458" y="53555"/>
                </a:lnTo>
                <a:lnTo>
                  <a:pt x="35458" y="6108"/>
                </a:lnTo>
                <a:lnTo>
                  <a:pt x="0" y="6108"/>
                </a:lnTo>
                <a:lnTo>
                  <a:pt x="0" y="318579"/>
                </a:lnTo>
                <a:lnTo>
                  <a:pt x="35458" y="318579"/>
                </a:lnTo>
                <a:lnTo>
                  <a:pt x="35458" y="152615"/>
                </a:lnTo>
                <a:lnTo>
                  <a:pt x="37161" y="124841"/>
                </a:lnTo>
                <a:lnTo>
                  <a:pt x="50717" y="79756"/>
                </a:lnTo>
                <a:lnTo>
                  <a:pt x="77061" y="49175"/>
                </a:lnTo>
                <a:lnTo>
                  <a:pt x="112530" y="33984"/>
                </a:lnTo>
                <a:lnTo>
                  <a:pt x="133705" y="32105"/>
                </a:lnTo>
                <a:lnTo>
                  <a:pt x="153878" y="33799"/>
                </a:lnTo>
                <a:lnTo>
                  <a:pt x="200761" y="59029"/>
                </a:lnTo>
                <a:lnTo>
                  <a:pt x="219124" y="92427"/>
                </a:lnTo>
                <a:lnTo>
                  <a:pt x="225285" y="138150"/>
                </a:lnTo>
                <a:lnTo>
                  <a:pt x="225285" y="318579"/>
                </a:lnTo>
                <a:lnTo>
                  <a:pt x="260172" y="318579"/>
                </a:lnTo>
                <a:lnTo>
                  <a:pt x="260172" y="152615"/>
                </a:lnTo>
                <a:lnTo>
                  <a:pt x="261877" y="124841"/>
                </a:lnTo>
                <a:lnTo>
                  <a:pt x="275441" y="79756"/>
                </a:lnTo>
                <a:lnTo>
                  <a:pt x="301785" y="49175"/>
                </a:lnTo>
                <a:lnTo>
                  <a:pt x="337251" y="33984"/>
                </a:lnTo>
                <a:lnTo>
                  <a:pt x="358432" y="32105"/>
                </a:lnTo>
                <a:lnTo>
                  <a:pt x="378603" y="33799"/>
                </a:lnTo>
                <a:lnTo>
                  <a:pt x="425488" y="59029"/>
                </a:lnTo>
                <a:lnTo>
                  <a:pt x="443850" y="92427"/>
                </a:lnTo>
                <a:lnTo>
                  <a:pt x="450011" y="138150"/>
                </a:lnTo>
                <a:lnTo>
                  <a:pt x="450011" y="318579"/>
                </a:lnTo>
                <a:lnTo>
                  <a:pt x="484898" y="318579"/>
                </a:lnTo>
                <a:lnTo>
                  <a:pt x="484898" y="136474"/>
                </a:lnTo>
                <a:lnTo>
                  <a:pt x="482738" y="104975"/>
                </a:lnTo>
                <a:lnTo>
                  <a:pt x="465546" y="53965"/>
                </a:lnTo>
                <a:lnTo>
                  <a:pt x="432193" y="19523"/>
                </a:lnTo>
                <a:lnTo>
                  <a:pt x="387989" y="2178"/>
                </a:lnTo>
                <a:lnTo>
                  <a:pt x="362318" y="0"/>
                </a:lnTo>
                <a:close/>
              </a:path>
            </a:pathLst>
          </a:custGeom>
          <a:solidFill>
            <a:srgbClr val="807C7A"/>
          </a:solidFill>
        </p:spPr>
        <p:txBody>
          <a:bodyPr wrap="square" lIns="0" tIns="0" rIns="0" bIns="0" rtlCol="0"/>
          <a:lstStyle/>
          <a:p>
            <a:endParaRPr sz="1265"/>
          </a:p>
        </p:txBody>
      </p:sp>
      <p:sp>
        <p:nvSpPr>
          <p:cNvPr id="28" name="object 28"/>
          <p:cNvSpPr/>
          <p:nvPr/>
        </p:nvSpPr>
        <p:spPr>
          <a:xfrm>
            <a:off x="6711588" y="4723459"/>
            <a:ext cx="24991" cy="220009"/>
          </a:xfrm>
          <a:custGeom>
            <a:avLst/>
            <a:gdLst/>
            <a:ahLst/>
            <a:cxnLst/>
            <a:rect l="l" t="t" r="r" b="b"/>
            <a:pathLst>
              <a:path w="35559" h="313054">
                <a:moveTo>
                  <a:pt x="35445" y="0"/>
                </a:moveTo>
                <a:lnTo>
                  <a:pt x="0" y="0"/>
                </a:lnTo>
                <a:lnTo>
                  <a:pt x="0" y="312458"/>
                </a:lnTo>
                <a:lnTo>
                  <a:pt x="35445" y="312458"/>
                </a:lnTo>
                <a:lnTo>
                  <a:pt x="35445" y="0"/>
                </a:lnTo>
                <a:close/>
              </a:path>
            </a:pathLst>
          </a:custGeom>
          <a:solidFill>
            <a:srgbClr val="807C7A"/>
          </a:solidFill>
        </p:spPr>
        <p:txBody>
          <a:bodyPr wrap="square" lIns="0" tIns="0" rIns="0" bIns="0" rtlCol="0"/>
          <a:lstStyle/>
          <a:p>
            <a:endParaRPr sz="1265"/>
          </a:p>
        </p:txBody>
      </p:sp>
      <p:sp>
        <p:nvSpPr>
          <p:cNvPr id="30" name="object 30"/>
          <p:cNvSpPr/>
          <p:nvPr/>
        </p:nvSpPr>
        <p:spPr>
          <a:xfrm>
            <a:off x="6780804" y="4720714"/>
            <a:ext cx="161102" cy="225811"/>
          </a:xfrm>
          <a:custGeom>
            <a:avLst/>
            <a:gdLst/>
            <a:ahLst/>
            <a:cxnLst/>
            <a:rect l="l" t="t" r="r" b="b"/>
            <a:pathLst>
              <a:path w="229234" h="321309">
                <a:moveTo>
                  <a:pt x="114198" y="0"/>
                </a:moveTo>
                <a:lnTo>
                  <a:pt x="72575" y="6231"/>
                </a:lnTo>
                <a:lnTo>
                  <a:pt x="38841" y="24231"/>
                </a:lnTo>
                <a:lnTo>
                  <a:pt x="12317" y="61690"/>
                </a:lnTo>
                <a:lnTo>
                  <a:pt x="8864" y="83642"/>
                </a:lnTo>
                <a:lnTo>
                  <a:pt x="9850" y="98267"/>
                </a:lnTo>
                <a:lnTo>
                  <a:pt x="32572" y="141680"/>
                </a:lnTo>
                <a:lnTo>
                  <a:pt x="72789" y="164866"/>
                </a:lnTo>
                <a:lnTo>
                  <a:pt x="129229" y="181745"/>
                </a:lnTo>
                <a:lnTo>
                  <a:pt x="140827" y="185115"/>
                </a:lnTo>
                <a:lnTo>
                  <a:pt x="179362" y="202706"/>
                </a:lnTo>
                <a:lnTo>
                  <a:pt x="194094" y="233273"/>
                </a:lnTo>
                <a:lnTo>
                  <a:pt x="192953" y="244467"/>
                </a:lnTo>
                <a:lnTo>
                  <a:pt x="165332" y="279529"/>
                </a:lnTo>
                <a:lnTo>
                  <a:pt x="124206" y="288696"/>
                </a:lnTo>
                <a:lnTo>
                  <a:pt x="105296" y="287672"/>
                </a:lnTo>
                <a:lnTo>
                  <a:pt x="61315" y="272414"/>
                </a:lnTo>
                <a:lnTo>
                  <a:pt x="36499" y="229450"/>
                </a:lnTo>
                <a:lnTo>
                  <a:pt x="36055" y="224726"/>
                </a:lnTo>
                <a:lnTo>
                  <a:pt x="0" y="224726"/>
                </a:lnTo>
                <a:lnTo>
                  <a:pt x="12155" y="268993"/>
                </a:lnTo>
                <a:lnTo>
                  <a:pt x="38633" y="297624"/>
                </a:lnTo>
                <a:lnTo>
                  <a:pt x="76704" y="314980"/>
                </a:lnTo>
                <a:lnTo>
                  <a:pt x="124206" y="320801"/>
                </a:lnTo>
                <a:lnTo>
                  <a:pt x="138573" y="320107"/>
                </a:lnTo>
                <a:lnTo>
                  <a:pt x="177571" y="309752"/>
                </a:lnTo>
                <a:lnTo>
                  <a:pt x="215303" y="278472"/>
                </a:lnTo>
                <a:lnTo>
                  <a:pt x="228981" y="233273"/>
                </a:lnTo>
                <a:lnTo>
                  <a:pt x="228061" y="220211"/>
                </a:lnTo>
                <a:lnTo>
                  <a:pt x="206904" y="181361"/>
                </a:lnTo>
                <a:lnTo>
                  <a:pt x="169353" y="160111"/>
                </a:lnTo>
                <a:lnTo>
                  <a:pt x="114750" y="143790"/>
                </a:lnTo>
                <a:lnTo>
                  <a:pt x="102546" y="140090"/>
                </a:lnTo>
                <a:lnTo>
                  <a:pt x="67376" y="125099"/>
                </a:lnTo>
                <a:lnTo>
                  <a:pt x="44963" y="92776"/>
                </a:lnTo>
                <a:lnTo>
                  <a:pt x="44310" y="83642"/>
                </a:lnTo>
                <a:lnTo>
                  <a:pt x="45490" y="73291"/>
                </a:lnTo>
                <a:lnTo>
                  <a:pt x="73979" y="40335"/>
                </a:lnTo>
                <a:lnTo>
                  <a:pt x="113639" y="31559"/>
                </a:lnTo>
                <a:lnTo>
                  <a:pt x="130800" y="32668"/>
                </a:lnTo>
                <a:lnTo>
                  <a:pt x="170294" y="49187"/>
                </a:lnTo>
                <a:lnTo>
                  <a:pt x="191871" y="94500"/>
                </a:lnTo>
                <a:lnTo>
                  <a:pt x="192151" y="99415"/>
                </a:lnTo>
                <a:lnTo>
                  <a:pt x="227596" y="99415"/>
                </a:lnTo>
                <a:lnTo>
                  <a:pt x="217763" y="54660"/>
                </a:lnTo>
                <a:lnTo>
                  <a:pt x="193954" y="24803"/>
                </a:lnTo>
                <a:lnTo>
                  <a:pt x="158672" y="6229"/>
                </a:lnTo>
                <a:lnTo>
                  <a:pt x="137549" y="1560"/>
                </a:lnTo>
                <a:lnTo>
                  <a:pt x="114198" y="0"/>
                </a:lnTo>
                <a:close/>
              </a:path>
            </a:pathLst>
          </a:custGeom>
          <a:solidFill>
            <a:srgbClr val="807C7A"/>
          </a:solidFill>
        </p:spPr>
        <p:txBody>
          <a:bodyPr wrap="square" lIns="0" tIns="0" rIns="0" bIns="0" rtlCol="0"/>
          <a:lstStyle/>
          <a:p>
            <a:endParaRPr sz="1265"/>
          </a:p>
        </p:txBody>
      </p:sp>
      <p:sp>
        <p:nvSpPr>
          <p:cNvPr id="18" name="object 18"/>
          <p:cNvSpPr/>
          <p:nvPr/>
        </p:nvSpPr>
        <p:spPr>
          <a:xfrm>
            <a:off x="8379573" y="4711587"/>
            <a:ext cx="220009" cy="219563"/>
          </a:xfrm>
          <a:custGeom>
            <a:avLst/>
            <a:gdLst/>
            <a:ahLst/>
            <a:cxnLst/>
            <a:rect l="l" t="t" r="r" b="b"/>
            <a:pathLst>
              <a:path w="313054" h="312420">
                <a:moveTo>
                  <a:pt x="313042" y="0"/>
                </a:moveTo>
                <a:lnTo>
                  <a:pt x="208419" y="0"/>
                </a:lnTo>
                <a:lnTo>
                  <a:pt x="208419" y="104140"/>
                </a:lnTo>
                <a:lnTo>
                  <a:pt x="208419" y="208280"/>
                </a:lnTo>
                <a:lnTo>
                  <a:pt x="103809" y="208280"/>
                </a:lnTo>
                <a:lnTo>
                  <a:pt x="103809" y="104140"/>
                </a:lnTo>
                <a:lnTo>
                  <a:pt x="208419" y="104140"/>
                </a:lnTo>
                <a:lnTo>
                  <a:pt x="208419" y="0"/>
                </a:lnTo>
                <a:lnTo>
                  <a:pt x="0" y="0"/>
                </a:lnTo>
                <a:lnTo>
                  <a:pt x="0" y="104140"/>
                </a:lnTo>
                <a:lnTo>
                  <a:pt x="0" y="208280"/>
                </a:lnTo>
                <a:lnTo>
                  <a:pt x="0" y="312420"/>
                </a:lnTo>
                <a:lnTo>
                  <a:pt x="208419" y="312420"/>
                </a:lnTo>
                <a:lnTo>
                  <a:pt x="208419" y="208419"/>
                </a:lnTo>
                <a:lnTo>
                  <a:pt x="313042" y="208419"/>
                </a:lnTo>
                <a:lnTo>
                  <a:pt x="313042" y="104140"/>
                </a:lnTo>
                <a:lnTo>
                  <a:pt x="313042" y="103809"/>
                </a:lnTo>
                <a:lnTo>
                  <a:pt x="313042" y="0"/>
                </a:lnTo>
                <a:close/>
              </a:path>
            </a:pathLst>
          </a:custGeom>
          <a:solidFill>
            <a:srgbClr val="1D77BC"/>
          </a:solidFill>
        </p:spPr>
        <p:txBody>
          <a:bodyPr wrap="square" lIns="0" tIns="0" rIns="0" bIns="0" rtlCol="0"/>
          <a:lstStyle/>
          <a:p>
            <a:endParaRPr sz="1265"/>
          </a:p>
        </p:txBody>
      </p:sp>
      <p:sp>
        <p:nvSpPr>
          <p:cNvPr id="19" name="object 19"/>
          <p:cNvSpPr/>
          <p:nvPr/>
        </p:nvSpPr>
        <p:spPr>
          <a:xfrm>
            <a:off x="8686862" y="4711463"/>
            <a:ext cx="211530" cy="220009"/>
          </a:xfrm>
          <a:custGeom>
            <a:avLst/>
            <a:gdLst/>
            <a:ahLst/>
            <a:cxnLst/>
            <a:rect l="l" t="t" r="r" b="b"/>
            <a:pathLst>
              <a:path w="300990" h="313054">
                <a:moveTo>
                  <a:pt x="300786" y="3886"/>
                </a:moveTo>
                <a:lnTo>
                  <a:pt x="273672" y="3886"/>
                </a:lnTo>
                <a:lnTo>
                  <a:pt x="273672" y="78435"/>
                </a:lnTo>
                <a:lnTo>
                  <a:pt x="273672" y="155676"/>
                </a:lnTo>
                <a:lnTo>
                  <a:pt x="264655" y="209918"/>
                </a:lnTo>
                <a:lnTo>
                  <a:pt x="238556" y="252145"/>
                </a:lnTo>
                <a:lnTo>
                  <a:pt x="198704" y="278968"/>
                </a:lnTo>
                <a:lnTo>
                  <a:pt x="183070" y="284111"/>
                </a:lnTo>
                <a:lnTo>
                  <a:pt x="182918" y="284111"/>
                </a:lnTo>
                <a:lnTo>
                  <a:pt x="166979" y="287134"/>
                </a:lnTo>
                <a:lnTo>
                  <a:pt x="150114" y="288137"/>
                </a:lnTo>
                <a:lnTo>
                  <a:pt x="132702" y="287134"/>
                </a:lnTo>
                <a:lnTo>
                  <a:pt x="116243" y="284111"/>
                </a:lnTo>
                <a:lnTo>
                  <a:pt x="73279" y="263296"/>
                </a:lnTo>
                <a:lnTo>
                  <a:pt x="43205" y="226529"/>
                </a:lnTo>
                <a:lnTo>
                  <a:pt x="28689" y="175653"/>
                </a:lnTo>
                <a:lnTo>
                  <a:pt x="27673" y="155676"/>
                </a:lnTo>
                <a:lnTo>
                  <a:pt x="28613" y="136677"/>
                </a:lnTo>
                <a:lnTo>
                  <a:pt x="28689" y="135699"/>
                </a:lnTo>
                <a:lnTo>
                  <a:pt x="31369" y="118757"/>
                </a:lnTo>
                <a:lnTo>
                  <a:pt x="31445" y="118249"/>
                </a:lnTo>
                <a:lnTo>
                  <a:pt x="51587" y="70993"/>
                </a:lnTo>
                <a:lnTo>
                  <a:pt x="86106" y="39497"/>
                </a:lnTo>
                <a:lnTo>
                  <a:pt x="132283" y="24790"/>
                </a:lnTo>
                <a:lnTo>
                  <a:pt x="131851" y="24790"/>
                </a:lnTo>
                <a:lnTo>
                  <a:pt x="150114" y="23774"/>
                </a:lnTo>
                <a:lnTo>
                  <a:pt x="167043" y="24790"/>
                </a:lnTo>
                <a:lnTo>
                  <a:pt x="183197" y="27863"/>
                </a:lnTo>
                <a:lnTo>
                  <a:pt x="226288" y="49022"/>
                </a:lnTo>
                <a:lnTo>
                  <a:pt x="257390" y="86360"/>
                </a:lnTo>
                <a:lnTo>
                  <a:pt x="272478" y="135699"/>
                </a:lnTo>
                <a:lnTo>
                  <a:pt x="272529" y="135953"/>
                </a:lnTo>
                <a:lnTo>
                  <a:pt x="272643" y="136677"/>
                </a:lnTo>
                <a:lnTo>
                  <a:pt x="273672" y="155676"/>
                </a:lnTo>
                <a:lnTo>
                  <a:pt x="273672" y="78435"/>
                </a:lnTo>
                <a:lnTo>
                  <a:pt x="243078" y="35153"/>
                </a:lnTo>
                <a:lnTo>
                  <a:pt x="210883" y="13271"/>
                </a:lnTo>
                <a:lnTo>
                  <a:pt x="172796" y="2082"/>
                </a:lnTo>
                <a:lnTo>
                  <a:pt x="146773" y="0"/>
                </a:lnTo>
                <a:lnTo>
                  <a:pt x="126123" y="1193"/>
                </a:lnTo>
                <a:lnTo>
                  <a:pt x="88112" y="10744"/>
                </a:lnTo>
                <a:lnTo>
                  <a:pt x="41186" y="42189"/>
                </a:lnTo>
                <a:lnTo>
                  <a:pt x="18757" y="73418"/>
                </a:lnTo>
                <a:lnTo>
                  <a:pt x="4711" y="111620"/>
                </a:lnTo>
                <a:lnTo>
                  <a:pt x="0" y="155676"/>
                </a:lnTo>
                <a:lnTo>
                  <a:pt x="1168" y="178155"/>
                </a:lnTo>
                <a:lnTo>
                  <a:pt x="1181" y="178409"/>
                </a:lnTo>
                <a:lnTo>
                  <a:pt x="4635" y="199301"/>
                </a:lnTo>
                <a:lnTo>
                  <a:pt x="4711" y="199796"/>
                </a:lnTo>
                <a:lnTo>
                  <a:pt x="10579" y="219748"/>
                </a:lnTo>
                <a:lnTo>
                  <a:pt x="29044" y="254952"/>
                </a:lnTo>
                <a:lnTo>
                  <a:pt x="70878" y="293141"/>
                </a:lnTo>
                <a:lnTo>
                  <a:pt x="106527" y="307619"/>
                </a:lnTo>
                <a:lnTo>
                  <a:pt x="146773" y="312470"/>
                </a:lnTo>
                <a:lnTo>
                  <a:pt x="169684" y="310972"/>
                </a:lnTo>
                <a:lnTo>
                  <a:pt x="172440" y="310388"/>
                </a:lnTo>
                <a:lnTo>
                  <a:pt x="190957" y="306476"/>
                </a:lnTo>
                <a:lnTo>
                  <a:pt x="228307" y="288632"/>
                </a:lnTo>
                <a:lnTo>
                  <a:pt x="265633" y="249008"/>
                </a:lnTo>
                <a:lnTo>
                  <a:pt x="273672" y="232994"/>
                </a:lnTo>
                <a:lnTo>
                  <a:pt x="273672" y="308013"/>
                </a:lnTo>
                <a:lnTo>
                  <a:pt x="300786" y="308013"/>
                </a:lnTo>
                <a:lnTo>
                  <a:pt x="300786" y="305930"/>
                </a:lnTo>
                <a:lnTo>
                  <a:pt x="300786" y="5969"/>
                </a:lnTo>
                <a:lnTo>
                  <a:pt x="300786" y="3886"/>
                </a:lnTo>
                <a:close/>
              </a:path>
            </a:pathLst>
          </a:custGeom>
          <a:solidFill>
            <a:srgbClr val="807C7A"/>
          </a:solidFill>
        </p:spPr>
        <p:txBody>
          <a:bodyPr wrap="square" lIns="0" tIns="0" rIns="0" bIns="0" rtlCol="0"/>
          <a:lstStyle/>
          <a:p>
            <a:endParaRPr sz="1265"/>
          </a:p>
        </p:txBody>
      </p:sp>
      <p:pic>
        <p:nvPicPr>
          <p:cNvPr id="20" name="object 20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8948315" y="4660248"/>
            <a:ext cx="297462" cy="270805"/>
          </a:xfrm>
          <a:prstGeom prst="rect">
            <a:avLst/>
          </a:prstGeom>
        </p:spPr>
      </p:pic>
      <p:sp>
        <p:nvSpPr>
          <p:cNvPr id="21" name="object 21"/>
          <p:cNvSpPr/>
          <p:nvPr/>
        </p:nvSpPr>
        <p:spPr>
          <a:xfrm>
            <a:off x="9290822" y="4709891"/>
            <a:ext cx="329791" cy="221348"/>
          </a:xfrm>
          <a:custGeom>
            <a:avLst/>
            <a:gdLst/>
            <a:ahLst/>
            <a:cxnLst/>
            <a:rect l="l" t="t" r="r" b="b"/>
            <a:pathLst>
              <a:path w="469265" h="314959">
                <a:moveTo>
                  <a:pt x="138925" y="0"/>
                </a:moveTo>
                <a:lnTo>
                  <a:pt x="137883" y="0"/>
                </a:lnTo>
                <a:lnTo>
                  <a:pt x="116789" y="1117"/>
                </a:lnTo>
                <a:lnTo>
                  <a:pt x="65024" y="17678"/>
                </a:lnTo>
                <a:lnTo>
                  <a:pt x="33858" y="49580"/>
                </a:lnTo>
                <a:lnTo>
                  <a:pt x="27114" y="63538"/>
                </a:lnTo>
                <a:lnTo>
                  <a:pt x="27114" y="8204"/>
                </a:lnTo>
                <a:lnTo>
                  <a:pt x="27114" y="6121"/>
                </a:lnTo>
                <a:lnTo>
                  <a:pt x="0" y="6121"/>
                </a:lnTo>
                <a:lnTo>
                  <a:pt x="0" y="310248"/>
                </a:lnTo>
                <a:lnTo>
                  <a:pt x="27114" y="310248"/>
                </a:lnTo>
                <a:lnTo>
                  <a:pt x="27114" y="308165"/>
                </a:lnTo>
                <a:lnTo>
                  <a:pt x="27114" y="135102"/>
                </a:lnTo>
                <a:lnTo>
                  <a:pt x="34429" y="86283"/>
                </a:lnTo>
                <a:lnTo>
                  <a:pt x="56235" y="53289"/>
                </a:lnTo>
                <a:lnTo>
                  <a:pt x="108458" y="29806"/>
                </a:lnTo>
                <a:lnTo>
                  <a:pt x="129540" y="28232"/>
                </a:lnTo>
                <a:lnTo>
                  <a:pt x="138925" y="28232"/>
                </a:lnTo>
                <a:lnTo>
                  <a:pt x="138925" y="2082"/>
                </a:lnTo>
                <a:lnTo>
                  <a:pt x="138925" y="0"/>
                </a:lnTo>
                <a:close/>
              </a:path>
              <a:path w="469265" h="314959">
                <a:moveTo>
                  <a:pt x="468782" y="137883"/>
                </a:moveTo>
                <a:lnTo>
                  <a:pt x="467728" y="120535"/>
                </a:lnTo>
                <a:lnTo>
                  <a:pt x="467715" y="120281"/>
                </a:lnTo>
                <a:lnTo>
                  <a:pt x="464642" y="103720"/>
                </a:lnTo>
                <a:lnTo>
                  <a:pt x="442595" y="56172"/>
                </a:lnTo>
                <a:lnTo>
                  <a:pt x="441706" y="55130"/>
                </a:lnTo>
                <a:lnTo>
                  <a:pt x="441706" y="146304"/>
                </a:lnTo>
                <a:lnTo>
                  <a:pt x="206819" y="146304"/>
                </a:lnTo>
                <a:lnTo>
                  <a:pt x="208381" y="128016"/>
                </a:lnTo>
                <a:lnTo>
                  <a:pt x="208419" y="127546"/>
                </a:lnTo>
                <a:lnTo>
                  <a:pt x="211950" y="110210"/>
                </a:lnTo>
                <a:lnTo>
                  <a:pt x="233718" y="67157"/>
                </a:lnTo>
                <a:lnTo>
                  <a:pt x="268236" y="38976"/>
                </a:lnTo>
                <a:lnTo>
                  <a:pt x="311023" y="26301"/>
                </a:lnTo>
                <a:lnTo>
                  <a:pt x="326453" y="25450"/>
                </a:lnTo>
                <a:lnTo>
                  <a:pt x="341871" y="26301"/>
                </a:lnTo>
                <a:lnTo>
                  <a:pt x="384949" y="38976"/>
                </a:lnTo>
                <a:lnTo>
                  <a:pt x="419087" y="67157"/>
                </a:lnTo>
                <a:lnTo>
                  <a:pt x="438873" y="110210"/>
                </a:lnTo>
                <a:lnTo>
                  <a:pt x="441706" y="146304"/>
                </a:lnTo>
                <a:lnTo>
                  <a:pt x="441706" y="55130"/>
                </a:lnTo>
                <a:lnTo>
                  <a:pt x="402907" y="21018"/>
                </a:lnTo>
                <a:lnTo>
                  <a:pt x="353098" y="4318"/>
                </a:lnTo>
                <a:lnTo>
                  <a:pt x="348081" y="3416"/>
                </a:lnTo>
                <a:lnTo>
                  <a:pt x="327012" y="2235"/>
                </a:lnTo>
                <a:lnTo>
                  <a:pt x="306082" y="3416"/>
                </a:lnTo>
                <a:lnTo>
                  <a:pt x="286270" y="6946"/>
                </a:lnTo>
                <a:lnTo>
                  <a:pt x="250266" y="21018"/>
                </a:lnTo>
                <a:lnTo>
                  <a:pt x="208178" y="58521"/>
                </a:lnTo>
                <a:lnTo>
                  <a:pt x="189687" y="93472"/>
                </a:lnTo>
                <a:lnTo>
                  <a:pt x="180289" y="134950"/>
                </a:lnTo>
                <a:lnTo>
                  <a:pt x="179120" y="157911"/>
                </a:lnTo>
                <a:lnTo>
                  <a:pt x="180301" y="180632"/>
                </a:lnTo>
                <a:lnTo>
                  <a:pt x="180314" y="180886"/>
                </a:lnTo>
                <a:lnTo>
                  <a:pt x="189852" y="222504"/>
                </a:lnTo>
                <a:lnTo>
                  <a:pt x="208572" y="257733"/>
                </a:lnTo>
                <a:lnTo>
                  <a:pt x="250850" y="295656"/>
                </a:lnTo>
                <a:lnTo>
                  <a:pt x="286689" y="309918"/>
                </a:lnTo>
                <a:lnTo>
                  <a:pt x="327012" y="314706"/>
                </a:lnTo>
                <a:lnTo>
                  <a:pt x="353999" y="312889"/>
                </a:lnTo>
                <a:lnTo>
                  <a:pt x="355193" y="312623"/>
                </a:lnTo>
                <a:lnTo>
                  <a:pt x="378637" y="307454"/>
                </a:lnTo>
                <a:lnTo>
                  <a:pt x="420547" y="285838"/>
                </a:lnTo>
                <a:lnTo>
                  <a:pt x="450507" y="252514"/>
                </a:lnTo>
                <a:lnTo>
                  <a:pt x="466293" y="211239"/>
                </a:lnTo>
                <a:lnTo>
                  <a:pt x="466534" y="210400"/>
                </a:lnTo>
                <a:lnTo>
                  <a:pt x="466775" y="209156"/>
                </a:lnTo>
                <a:lnTo>
                  <a:pt x="438518" y="209156"/>
                </a:lnTo>
                <a:lnTo>
                  <a:pt x="438353" y="209994"/>
                </a:lnTo>
                <a:lnTo>
                  <a:pt x="433108" y="227685"/>
                </a:lnTo>
                <a:lnTo>
                  <a:pt x="400926" y="269163"/>
                </a:lnTo>
                <a:lnTo>
                  <a:pt x="348145" y="289560"/>
                </a:lnTo>
                <a:lnTo>
                  <a:pt x="327012" y="290931"/>
                </a:lnTo>
                <a:lnTo>
                  <a:pt x="311327" y="290055"/>
                </a:lnTo>
                <a:lnTo>
                  <a:pt x="267957" y="277139"/>
                </a:lnTo>
                <a:lnTo>
                  <a:pt x="233337" y="248691"/>
                </a:lnTo>
                <a:lnTo>
                  <a:pt x="211924" y="205600"/>
                </a:lnTo>
                <a:lnTo>
                  <a:pt x="206819" y="168973"/>
                </a:lnTo>
                <a:lnTo>
                  <a:pt x="467563" y="168973"/>
                </a:lnTo>
                <a:lnTo>
                  <a:pt x="467664" y="168046"/>
                </a:lnTo>
                <a:lnTo>
                  <a:pt x="468147" y="162369"/>
                </a:lnTo>
                <a:lnTo>
                  <a:pt x="468363" y="157911"/>
                </a:lnTo>
                <a:lnTo>
                  <a:pt x="468490" y="155422"/>
                </a:lnTo>
                <a:lnTo>
                  <a:pt x="468680" y="148386"/>
                </a:lnTo>
                <a:lnTo>
                  <a:pt x="468782" y="137883"/>
                </a:lnTo>
                <a:close/>
              </a:path>
            </a:pathLst>
          </a:custGeom>
          <a:solidFill>
            <a:srgbClr val="807C7A"/>
          </a:solidFill>
        </p:spPr>
        <p:txBody>
          <a:bodyPr wrap="square" lIns="0" tIns="0" rIns="0" bIns="0" rtlCol="0"/>
          <a:lstStyle/>
          <a:p>
            <a:endParaRPr sz="1265"/>
          </a:p>
        </p:txBody>
      </p:sp>
      <p:sp>
        <p:nvSpPr>
          <p:cNvPr id="22" name="object 22"/>
          <p:cNvSpPr/>
          <p:nvPr/>
        </p:nvSpPr>
        <p:spPr>
          <a:xfrm>
            <a:off x="9661027" y="4711463"/>
            <a:ext cx="211530" cy="220009"/>
          </a:xfrm>
          <a:custGeom>
            <a:avLst/>
            <a:gdLst/>
            <a:ahLst/>
            <a:cxnLst/>
            <a:rect l="l" t="t" r="r" b="b"/>
            <a:pathLst>
              <a:path w="300990" h="313054">
                <a:moveTo>
                  <a:pt x="300786" y="3886"/>
                </a:moveTo>
                <a:lnTo>
                  <a:pt x="273672" y="3886"/>
                </a:lnTo>
                <a:lnTo>
                  <a:pt x="273672" y="78435"/>
                </a:lnTo>
                <a:lnTo>
                  <a:pt x="273672" y="155676"/>
                </a:lnTo>
                <a:lnTo>
                  <a:pt x="264642" y="209918"/>
                </a:lnTo>
                <a:lnTo>
                  <a:pt x="238556" y="252145"/>
                </a:lnTo>
                <a:lnTo>
                  <a:pt x="198704" y="278968"/>
                </a:lnTo>
                <a:lnTo>
                  <a:pt x="183070" y="284111"/>
                </a:lnTo>
                <a:lnTo>
                  <a:pt x="182918" y="284111"/>
                </a:lnTo>
                <a:lnTo>
                  <a:pt x="166966" y="287134"/>
                </a:lnTo>
                <a:lnTo>
                  <a:pt x="150114" y="288137"/>
                </a:lnTo>
                <a:lnTo>
                  <a:pt x="132702" y="287134"/>
                </a:lnTo>
                <a:lnTo>
                  <a:pt x="116243" y="284111"/>
                </a:lnTo>
                <a:lnTo>
                  <a:pt x="73279" y="263296"/>
                </a:lnTo>
                <a:lnTo>
                  <a:pt x="43205" y="226529"/>
                </a:lnTo>
                <a:lnTo>
                  <a:pt x="28676" y="175653"/>
                </a:lnTo>
                <a:lnTo>
                  <a:pt x="27673" y="155676"/>
                </a:lnTo>
                <a:lnTo>
                  <a:pt x="28600" y="136677"/>
                </a:lnTo>
                <a:lnTo>
                  <a:pt x="28676" y="135699"/>
                </a:lnTo>
                <a:lnTo>
                  <a:pt x="31356" y="118757"/>
                </a:lnTo>
                <a:lnTo>
                  <a:pt x="31445" y="118249"/>
                </a:lnTo>
                <a:lnTo>
                  <a:pt x="31546" y="117551"/>
                </a:lnTo>
                <a:lnTo>
                  <a:pt x="51587" y="70993"/>
                </a:lnTo>
                <a:lnTo>
                  <a:pt x="86106" y="39497"/>
                </a:lnTo>
                <a:lnTo>
                  <a:pt x="132283" y="24790"/>
                </a:lnTo>
                <a:lnTo>
                  <a:pt x="131851" y="24790"/>
                </a:lnTo>
                <a:lnTo>
                  <a:pt x="150114" y="23774"/>
                </a:lnTo>
                <a:lnTo>
                  <a:pt x="167043" y="24790"/>
                </a:lnTo>
                <a:lnTo>
                  <a:pt x="183197" y="27863"/>
                </a:lnTo>
                <a:lnTo>
                  <a:pt x="226288" y="49022"/>
                </a:lnTo>
                <a:lnTo>
                  <a:pt x="257390" y="86360"/>
                </a:lnTo>
                <a:lnTo>
                  <a:pt x="272478" y="135699"/>
                </a:lnTo>
                <a:lnTo>
                  <a:pt x="272516" y="135953"/>
                </a:lnTo>
                <a:lnTo>
                  <a:pt x="272643" y="136677"/>
                </a:lnTo>
                <a:lnTo>
                  <a:pt x="273672" y="155676"/>
                </a:lnTo>
                <a:lnTo>
                  <a:pt x="273672" y="78435"/>
                </a:lnTo>
                <a:lnTo>
                  <a:pt x="243078" y="35153"/>
                </a:lnTo>
                <a:lnTo>
                  <a:pt x="210883" y="13271"/>
                </a:lnTo>
                <a:lnTo>
                  <a:pt x="172796" y="2082"/>
                </a:lnTo>
                <a:lnTo>
                  <a:pt x="146773" y="0"/>
                </a:lnTo>
                <a:lnTo>
                  <a:pt x="126111" y="1193"/>
                </a:lnTo>
                <a:lnTo>
                  <a:pt x="88112" y="10744"/>
                </a:lnTo>
                <a:lnTo>
                  <a:pt x="41186" y="42189"/>
                </a:lnTo>
                <a:lnTo>
                  <a:pt x="18757" y="73418"/>
                </a:lnTo>
                <a:lnTo>
                  <a:pt x="4711" y="111620"/>
                </a:lnTo>
                <a:lnTo>
                  <a:pt x="0" y="155676"/>
                </a:lnTo>
                <a:lnTo>
                  <a:pt x="1168" y="178155"/>
                </a:lnTo>
                <a:lnTo>
                  <a:pt x="1181" y="178409"/>
                </a:lnTo>
                <a:lnTo>
                  <a:pt x="10566" y="219748"/>
                </a:lnTo>
                <a:lnTo>
                  <a:pt x="29032" y="254952"/>
                </a:lnTo>
                <a:lnTo>
                  <a:pt x="70878" y="293141"/>
                </a:lnTo>
                <a:lnTo>
                  <a:pt x="106527" y="307619"/>
                </a:lnTo>
                <a:lnTo>
                  <a:pt x="146773" y="312470"/>
                </a:lnTo>
                <a:lnTo>
                  <a:pt x="169672" y="310972"/>
                </a:lnTo>
                <a:lnTo>
                  <a:pt x="172427" y="310388"/>
                </a:lnTo>
                <a:lnTo>
                  <a:pt x="190944" y="306476"/>
                </a:lnTo>
                <a:lnTo>
                  <a:pt x="228307" y="288632"/>
                </a:lnTo>
                <a:lnTo>
                  <a:pt x="265633" y="249008"/>
                </a:lnTo>
                <a:lnTo>
                  <a:pt x="273672" y="232994"/>
                </a:lnTo>
                <a:lnTo>
                  <a:pt x="273672" y="308013"/>
                </a:lnTo>
                <a:lnTo>
                  <a:pt x="300786" y="308013"/>
                </a:lnTo>
                <a:lnTo>
                  <a:pt x="300786" y="305930"/>
                </a:lnTo>
                <a:lnTo>
                  <a:pt x="300786" y="5969"/>
                </a:lnTo>
                <a:lnTo>
                  <a:pt x="300786" y="3886"/>
                </a:lnTo>
                <a:close/>
              </a:path>
            </a:pathLst>
          </a:custGeom>
          <a:solidFill>
            <a:srgbClr val="807C7A"/>
          </a:solidFill>
        </p:spPr>
        <p:txBody>
          <a:bodyPr wrap="square" lIns="0" tIns="0" rIns="0" bIns="0" rtlCol="0"/>
          <a:lstStyle/>
          <a:p>
            <a:endParaRPr sz="1265"/>
          </a:p>
        </p:txBody>
      </p:sp>
      <p:grpSp>
        <p:nvGrpSpPr>
          <p:cNvPr id="58" name="object 58"/>
          <p:cNvGrpSpPr/>
          <p:nvPr/>
        </p:nvGrpSpPr>
        <p:grpSpPr>
          <a:xfrm>
            <a:off x="2520443" y="5746174"/>
            <a:ext cx="524363" cy="531057"/>
            <a:chOff x="3586380" y="8173946"/>
            <a:chExt cx="746125" cy="755650"/>
          </a:xfrm>
        </p:grpSpPr>
        <p:sp>
          <p:nvSpPr>
            <p:cNvPr id="59" name="object 59"/>
            <p:cNvSpPr/>
            <p:nvPr/>
          </p:nvSpPr>
          <p:spPr>
            <a:xfrm>
              <a:off x="3586380" y="8173946"/>
              <a:ext cx="746125" cy="755650"/>
            </a:xfrm>
            <a:custGeom>
              <a:avLst/>
              <a:gdLst/>
              <a:ahLst/>
              <a:cxnLst/>
              <a:rect l="l" t="t" r="r" b="b"/>
              <a:pathLst>
                <a:path w="746125" h="755650">
                  <a:moveTo>
                    <a:pt x="377361" y="0"/>
                  </a:moveTo>
                  <a:lnTo>
                    <a:pt x="335123" y="1891"/>
                  </a:lnTo>
                  <a:lnTo>
                    <a:pt x="292895" y="8778"/>
                  </a:lnTo>
                  <a:lnTo>
                    <a:pt x="251074" y="20834"/>
                  </a:lnTo>
                  <a:lnTo>
                    <a:pt x="210062" y="38233"/>
                  </a:lnTo>
                  <a:lnTo>
                    <a:pt x="170257" y="61149"/>
                  </a:lnTo>
                  <a:lnTo>
                    <a:pt x="129208" y="91608"/>
                  </a:lnTo>
                  <a:lnTo>
                    <a:pt x="93988" y="124960"/>
                  </a:lnTo>
                  <a:lnTo>
                    <a:pt x="64505" y="161095"/>
                  </a:lnTo>
                  <a:lnTo>
                    <a:pt x="40669" y="199903"/>
                  </a:lnTo>
                  <a:lnTo>
                    <a:pt x="22385" y="241298"/>
                  </a:lnTo>
                  <a:lnTo>
                    <a:pt x="9642" y="284898"/>
                  </a:lnTo>
                  <a:lnTo>
                    <a:pt x="2147" y="331286"/>
                  </a:lnTo>
                  <a:lnTo>
                    <a:pt x="0" y="379703"/>
                  </a:lnTo>
                  <a:lnTo>
                    <a:pt x="2974" y="429002"/>
                  </a:lnTo>
                  <a:lnTo>
                    <a:pt x="3049" y="430249"/>
                  </a:lnTo>
                  <a:lnTo>
                    <a:pt x="11294" y="477015"/>
                  </a:lnTo>
                  <a:lnTo>
                    <a:pt x="25298" y="521304"/>
                  </a:lnTo>
                  <a:lnTo>
                    <a:pt x="44607" y="562786"/>
                  </a:lnTo>
                  <a:lnTo>
                    <a:pt x="68766" y="601132"/>
                  </a:lnTo>
                  <a:lnTo>
                    <a:pt x="97320" y="636013"/>
                  </a:lnTo>
                  <a:lnTo>
                    <a:pt x="129813" y="667099"/>
                  </a:lnTo>
                  <a:lnTo>
                    <a:pt x="165792" y="694060"/>
                  </a:lnTo>
                  <a:lnTo>
                    <a:pt x="204802" y="716567"/>
                  </a:lnTo>
                  <a:lnTo>
                    <a:pt x="246387" y="734290"/>
                  </a:lnTo>
                  <a:lnTo>
                    <a:pt x="290093" y="746901"/>
                  </a:lnTo>
                  <a:lnTo>
                    <a:pt x="335465" y="754069"/>
                  </a:lnTo>
                  <a:lnTo>
                    <a:pt x="382048" y="755464"/>
                  </a:lnTo>
                  <a:lnTo>
                    <a:pt x="429388" y="750759"/>
                  </a:lnTo>
                  <a:lnTo>
                    <a:pt x="478685" y="739246"/>
                  </a:lnTo>
                  <a:lnTo>
                    <a:pt x="524095" y="722055"/>
                  </a:lnTo>
                  <a:lnTo>
                    <a:pt x="565534" y="699787"/>
                  </a:lnTo>
                  <a:lnTo>
                    <a:pt x="602918" y="673043"/>
                  </a:lnTo>
                  <a:lnTo>
                    <a:pt x="636163" y="642422"/>
                  </a:lnTo>
                  <a:lnTo>
                    <a:pt x="664510" y="609314"/>
                  </a:lnTo>
                  <a:lnTo>
                    <a:pt x="468999" y="609314"/>
                  </a:lnTo>
                  <a:lnTo>
                    <a:pt x="467110" y="608836"/>
                  </a:lnTo>
                  <a:lnTo>
                    <a:pt x="281165" y="608836"/>
                  </a:lnTo>
                  <a:lnTo>
                    <a:pt x="240446" y="608102"/>
                  </a:lnTo>
                  <a:lnTo>
                    <a:pt x="198807" y="595540"/>
                  </a:lnTo>
                  <a:lnTo>
                    <a:pt x="160348" y="572989"/>
                  </a:lnTo>
                  <a:lnTo>
                    <a:pt x="131081" y="543212"/>
                  </a:lnTo>
                  <a:lnTo>
                    <a:pt x="111753" y="506239"/>
                  </a:lnTo>
                  <a:lnTo>
                    <a:pt x="103112" y="462101"/>
                  </a:lnTo>
                  <a:lnTo>
                    <a:pt x="101159" y="411594"/>
                  </a:lnTo>
                  <a:lnTo>
                    <a:pt x="101083" y="247366"/>
                  </a:lnTo>
                  <a:lnTo>
                    <a:pt x="100991" y="241489"/>
                  </a:lnTo>
                  <a:lnTo>
                    <a:pt x="103549" y="238746"/>
                  </a:lnTo>
                  <a:lnTo>
                    <a:pt x="346575" y="238746"/>
                  </a:lnTo>
                  <a:lnTo>
                    <a:pt x="335869" y="238314"/>
                  </a:lnTo>
                  <a:lnTo>
                    <a:pt x="720363" y="238314"/>
                  </a:lnTo>
                  <a:lnTo>
                    <a:pt x="719411" y="235837"/>
                  </a:lnTo>
                  <a:lnTo>
                    <a:pt x="107392" y="235837"/>
                  </a:lnTo>
                  <a:lnTo>
                    <a:pt x="107367" y="234466"/>
                  </a:lnTo>
                  <a:lnTo>
                    <a:pt x="552108" y="234466"/>
                  </a:lnTo>
                  <a:lnTo>
                    <a:pt x="552108" y="234301"/>
                  </a:lnTo>
                  <a:lnTo>
                    <a:pt x="718821" y="234301"/>
                  </a:lnTo>
                  <a:lnTo>
                    <a:pt x="691985" y="178974"/>
                  </a:lnTo>
                  <a:lnTo>
                    <a:pt x="667644" y="143757"/>
                  </a:lnTo>
                  <a:lnTo>
                    <a:pt x="639716" y="111966"/>
                  </a:lnTo>
                  <a:lnTo>
                    <a:pt x="608602" y="83775"/>
                  </a:lnTo>
                  <a:lnTo>
                    <a:pt x="574700" y="59359"/>
                  </a:lnTo>
                  <a:lnTo>
                    <a:pt x="538410" y="38892"/>
                  </a:lnTo>
                  <a:lnTo>
                    <a:pt x="500132" y="22549"/>
                  </a:lnTo>
                  <a:lnTo>
                    <a:pt x="460264" y="10502"/>
                  </a:lnTo>
                  <a:lnTo>
                    <a:pt x="419208" y="2928"/>
                  </a:lnTo>
                  <a:lnTo>
                    <a:pt x="377361" y="0"/>
                  </a:lnTo>
                  <a:close/>
                </a:path>
                <a:path w="746125" h="755650">
                  <a:moveTo>
                    <a:pt x="720363" y="238314"/>
                  </a:moveTo>
                  <a:lnTo>
                    <a:pt x="641769" y="238314"/>
                  </a:lnTo>
                  <a:lnTo>
                    <a:pt x="644615" y="241298"/>
                  </a:lnTo>
                  <a:lnTo>
                    <a:pt x="644533" y="247366"/>
                  </a:lnTo>
                  <a:lnTo>
                    <a:pt x="644412" y="258990"/>
                  </a:lnTo>
                  <a:lnTo>
                    <a:pt x="644341" y="432397"/>
                  </a:lnTo>
                  <a:lnTo>
                    <a:pt x="644164" y="441665"/>
                  </a:lnTo>
                  <a:lnTo>
                    <a:pt x="644095" y="445273"/>
                  </a:lnTo>
                  <a:lnTo>
                    <a:pt x="644024" y="448956"/>
                  </a:lnTo>
                  <a:lnTo>
                    <a:pt x="643954" y="452614"/>
                  </a:lnTo>
                  <a:lnTo>
                    <a:pt x="637216" y="497392"/>
                  </a:lnTo>
                  <a:lnTo>
                    <a:pt x="620096" y="535797"/>
                  </a:lnTo>
                  <a:lnTo>
                    <a:pt x="592639" y="567466"/>
                  </a:lnTo>
                  <a:lnTo>
                    <a:pt x="554889" y="592034"/>
                  </a:lnTo>
                  <a:lnTo>
                    <a:pt x="511556" y="606997"/>
                  </a:lnTo>
                  <a:lnTo>
                    <a:pt x="468999" y="609314"/>
                  </a:lnTo>
                  <a:lnTo>
                    <a:pt x="664510" y="609314"/>
                  </a:lnTo>
                  <a:lnTo>
                    <a:pt x="689901" y="571953"/>
                  </a:lnTo>
                  <a:lnTo>
                    <a:pt x="710225" y="533306"/>
                  </a:lnTo>
                  <a:lnTo>
                    <a:pt x="726075" y="493184"/>
                  </a:lnTo>
                  <a:lnTo>
                    <a:pt x="734748" y="461694"/>
                  </a:lnTo>
                  <a:lnTo>
                    <a:pt x="647345" y="461694"/>
                  </a:lnTo>
                  <a:lnTo>
                    <a:pt x="647345" y="248169"/>
                  </a:lnTo>
                  <a:lnTo>
                    <a:pt x="724152" y="248169"/>
                  </a:lnTo>
                  <a:lnTo>
                    <a:pt x="720363" y="238314"/>
                  </a:lnTo>
                  <a:close/>
                </a:path>
                <a:path w="746125" h="755650">
                  <a:moveTo>
                    <a:pt x="372935" y="568943"/>
                  </a:moveTo>
                  <a:lnTo>
                    <a:pt x="366111" y="570823"/>
                  </a:lnTo>
                  <a:lnTo>
                    <a:pt x="358255" y="575880"/>
                  </a:lnTo>
                  <a:lnTo>
                    <a:pt x="320567" y="598008"/>
                  </a:lnTo>
                  <a:lnTo>
                    <a:pt x="281165" y="608836"/>
                  </a:lnTo>
                  <a:lnTo>
                    <a:pt x="467110" y="608836"/>
                  </a:lnTo>
                  <a:lnTo>
                    <a:pt x="427623" y="598851"/>
                  </a:lnTo>
                  <a:lnTo>
                    <a:pt x="387834" y="575474"/>
                  </a:lnTo>
                  <a:lnTo>
                    <a:pt x="379813" y="570429"/>
                  </a:lnTo>
                  <a:lnTo>
                    <a:pt x="372935" y="568943"/>
                  </a:lnTo>
                  <a:close/>
                </a:path>
                <a:path w="746125" h="755650">
                  <a:moveTo>
                    <a:pt x="269272" y="383677"/>
                  </a:moveTo>
                  <a:lnTo>
                    <a:pt x="201758" y="383677"/>
                  </a:lnTo>
                  <a:lnTo>
                    <a:pt x="198642" y="386396"/>
                  </a:lnTo>
                  <a:lnTo>
                    <a:pt x="199112" y="396569"/>
                  </a:lnTo>
                  <a:lnTo>
                    <a:pt x="199238" y="401928"/>
                  </a:lnTo>
                  <a:lnTo>
                    <a:pt x="199319" y="405378"/>
                  </a:lnTo>
                  <a:lnTo>
                    <a:pt x="199401" y="408824"/>
                  </a:lnTo>
                  <a:lnTo>
                    <a:pt x="199450" y="410918"/>
                  </a:lnTo>
                  <a:lnTo>
                    <a:pt x="199539" y="432397"/>
                  </a:lnTo>
                  <a:lnTo>
                    <a:pt x="199651" y="441665"/>
                  </a:lnTo>
                  <a:lnTo>
                    <a:pt x="200517" y="456333"/>
                  </a:lnTo>
                  <a:lnTo>
                    <a:pt x="200534" y="456627"/>
                  </a:lnTo>
                  <a:lnTo>
                    <a:pt x="207376" y="479601"/>
                  </a:lnTo>
                  <a:lnTo>
                    <a:pt x="221868" y="497392"/>
                  </a:lnTo>
                  <a:lnTo>
                    <a:pt x="242098" y="508608"/>
                  </a:lnTo>
                  <a:lnTo>
                    <a:pt x="242671" y="508608"/>
                  </a:lnTo>
                  <a:lnTo>
                    <a:pt x="266576" y="511729"/>
                  </a:lnTo>
                  <a:lnTo>
                    <a:pt x="265271" y="511729"/>
                  </a:lnTo>
                  <a:lnTo>
                    <a:pt x="288512" y="506005"/>
                  </a:lnTo>
                  <a:lnTo>
                    <a:pt x="306982" y="492901"/>
                  </a:lnTo>
                  <a:lnTo>
                    <a:pt x="319408" y="473906"/>
                  </a:lnTo>
                  <a:lnTo>
                    <a:pt x="323970" y="451102"/>
                  </a:lnTo>
                  <a:lnTo>
                    <a:pt x="320778" y="451102"/>
                  </a:lnTo>
                  <a:lnTo>
                    <a:pt x="319381" y="449871"/>
                  </a:lnTo>
                  <a:lnTo>
                    <a:pt x="319381" y="383996"/>
                  </a:lnTo>
                  <a:lnTo>
                    <a:pt x="296584" y="383996"/>
                  </a:lnTo>
                  <a:lnTo>
                    <a:pt x="269272" y="383677"/>
                  </a:lnTo>
                  <a:close/>
                </a:path>
                <a:path w="746125" h="755650">
                  <a:moveTo>
                    <a:pt x="641096" y="238314"/>
                  </a:moveTo>
                  <a:lnTo>
                    <a:pt x="419799" y="238314"/>
                  </a:lnTo>
                  <a:lnTo>
                    <a:pt x="421902" y="240473"/>
                  </a:lnTo>
                  <a:lnTo>
                    <a:pt x="422644" y="241298"/>
                  </a:lnTo>
                  <a:lnTo>
                    <a:pt x="422592" y="248169"/>
                  </a:lnTo>
                  <a:lnTo>
                    <a:pt x="422468" y="272230"/>
                  </a:lnTo>
                  <a:lnTo>
                    <a:pt x="422403" y="448956"/>
                  </a:lnTo>
                  <a:lnTo>
                    <a:pt x="425456" y="469008"/>
                  </a:lnTo>
                  <a:lnTo>
                    <a:pt x="434052" y="486188"/>
                  </a:lnTo>
                  <a:lnTo>
                    <a:pt x="447520" y="499664"/>
                  </a:lnTo>
                  <a:lnTo>
                    <a:pt x="465189" y="508608"/>
                  </a:lnTo>
                  <a:lnTo>
                    <a:pt x="484368" y="511729"/>
                  </a:lnTo>
                  <a:lnTo>
                    <a:pt x="503040" y="508879"/>
                  </a:lnTo>
                  <a:lnTo>
                    <a:pt x="534290" y="486853"/>
                  </a:lnTo>
                  <a:lnTo>
                    <a:pt x="547396" y="445273"/>
                  </a:lnTo>
                  <a:lnTo>
                    <a:pt x="547727" y="393737"/>
                  </a:lnTo>
                  <a:lnTo>
                    <a:pt x="547932" y="386396"/>
                  </a:lnTo>
                  <a:lnTo>
                    <a:pt x="547968" y="385101"/>
                  </a:lnTo>
                  <a:lnTo>
                    <a:pt x="545400" y="383996"/>
                  </a:lnTo>
                  <a:lnTo>
                    <a:pt x="448984" y="383996"/>
                  </a:lnTo>
                  <a:lnTo>
                    <a:pt x="445628" y="381746"/>
                  </a:lnTo>
                  <a:lnTo>
                    <a:pt x="445520" y="379703"/>
                  </a:lnTo>
                  <a:lnTo>
                    <a:pt x="445665" y="372782"/>
                  </a:lnTo>
                  <a:lnTo>
                    <a:pt x="445891" y="358113"/>
                  </a:lnTo>
                  <a:lnTo>
                    <a:pt x="445960" y="316726"/>
                  </a:lnTo>
                  <a:lnTo>
                    <a:pt x="445778" y="304550"/>
                  </a:lnTo>
                  <a:lnTo>
                    <a:pt x="445682" y="298118"/>
                  </a:lnTo>
                  <a:lnTo>
                    <a:pt x="445504" y="289724"/>
                  </a:lnTo>
                  <a:lnTo>
                    <a:pt x="445492" y="289114"/>
                  </a:lnTo>
                  <a:lnTo>
                    <a:pt x="448649" y="286803"/>
                  </a:lnTo>
                  <a:lnTo>
                    <a:pt x="544933" y="286803"/>
                  </a:lnTo>
                  <a:lnTo>
                    <a:pt x="548082" y="284898"/>
                  </a:lnTo>
                  <a:lnTo>
                    <a:pt x="547981" y="252992"/>
                  </a:lnTo>
                  <a:lnTo>
                    <a:pt x="551573" y="243045"/>
                  </a:lnTo>
                  <a:lnTo>
                    <a:pt x="561506" y="239383"/>
                  </a:lnTo>
                  <a:lnTo>
                    <a:pt x="576613" y="238982"/>
                  </a:lnTo>
                  <a:lnTo>
                    <a:pt x="619449" y="238982"/>
                  </a:lnTo>
                  <a:lnTo>
                    <a:pt x="628817" y="238746"/>
                  </a:lnTo>
                  <a:lnTo>
                    <a:pt x="630078" y="238746"/>
                  </a:lnTo>
                  <a:lnTo>
                    <a:pt x="641096" y="238314"/>
                  </a:lnTo>
                  <a:close/>
                </a:path>
                <a:path w="746125" h="755650">
                  <a:moveTo>
                    <a:pt x="724152" y="248169"/>
                  </a:moveTo>
                  <a:lnTo>
                    <a:pt x="647345" y="248169"/>
                  </a:lnTo>
                  <a:lnTo>
                    <a:pt x="648891" y="248830"/>
                  </a:lnTo>
                  <a:lnTo>
                    <a:pt x="648653" y="248830"/>
                  </a:lnTo>
                  <a:lnTo>
                    <a:pt x="648653" y="461694"/>
                  </a:lnTo>
                  <a:lnTo>
                    <a:pt x="734748" y="461694"/>
                  </a:lnTo>
                  <a:lnTo>
                    <a:pt x="737249" y="452614"/>
                  </a:lnTo>
                  <a:lnTo>
                    <a:pt x="737366" y="452188"/>
                  </a:lnTo>
                  <a:lnTo>
                    <a:pt x="743905" y="411594"/>
                  </a:lnTo>
                  <a:lnTo>
                    <a:pt x="744014" y="410918"/>
                  </a:lnTo>
                  <a:lnTo>
                    <a:pt x="745804" y="372782"/>
                  </a:lnTo>
                  <a:lnTo>
                    <a:pt x="745814" y="372566"/>
                  </a:lnTo>
                  <a:lnTo>
                    <a:pt x="745935" y="369975"/>
                  </a:lnTo>
                  <a:lnTo>
                    <a:pt x="742246" y="321067"/>
                  </a:lnTo>
                  <a:lnTo>
                    <a:pt x="728311" y="258990"/>
                  </a:lnTo>
                  <a:lnTo>
                    <a:pt x="724152" y="248169"/>
                  </a:lnTo>
                  <a:close/>
                </a:path>
                <a:path w="746125" h="755650">
                  <a:moveTo>
                    <a:pt x="326659" y="242619"/>
                  </a:moveTo>
                  <a:lnTo>
                    <a:pt x="320778" y="242619"/>
                  </a:lnTo>
                  <a:lnTo>
                    <a:pt x="320778" y="451102"/>
                  </a:lnTo>
                  <a:lnTo>
                    <a:pt x="323970" y="451102"/>
                  </a:lnTo>
                  <a:lnTo>
                    <a:pt x="323978" y="255865"/>
                  </a:lnTo>
                  <a:lnTo>
                    <a:pt x="324170" y="252992"/>
                  </a:lnTo>
                  <a:lnTo>
                    <a:pt x="324281" y="251331"/>
                  </a:lnTo>
                  <a:lnTo>
                    <a:pt x="324323" y="250709"/>
                  </a:lnTo>
                  <a:lnTo>
                    <a:pt x="324448" y="248830"/>
                  </a:lnTo>
                  <a:lnTo>
                    <a:pt x="324546" y="247366"/>
                  </a:lnTo>
                  <a:lnTo>
                    <a:pt x="326659" y="242619"/>
                  </a:lnTo>
                  <a:close/>
                </a:path>
                <a:path w="746125" h="755650">
                  <a:moveTo>
                    <a:pt x="344741" y="238314"/>
                  </a:moveTo>
                  <a:lnTo>
                    <a:pt x="335869" y="238314"/>
                  </a:lnTo>
                  <a:lnTo>
                    <a:pt x="346575" y="238746"/>
                  </a:lnTo>
                  <a:lnTo>
                    <a:pt x="196536" y="238746"/>
                  </a:lnTo>
                  <a:lnTo>
                    <a:pt x="200153" y="240473"/>
                  </a:lnTo>
                  <a:lnTo>
                    <a:pt x="199373" y="247366"/>
                  </a:lnTo>
                  <a:lnTo>
                    <a:pt x="199456" y="255865"/>
                  </a:lnTo>
                  <a:lnTo>
                    <a:pt x="200039" y="272230"/>
                  </a:lnTo>
                  <a:lnTo>
                    <a:pt x="203917" y="282680"/>
                  </a:lnTo>
                  <a:lnTo>
                    <a:pt x="214935" y="286803"/>
                  </a:lnTo>
                  <a:lnTo>
                    <a:pt x="297943" y="286803"/>
                  </a:lnTo>
                  <a:lnTo>
                    <a:pt x="300191" y="289724"/>
                  </a:lnTo>
                  <a:lnTo>
                    <a:pt x="300030" y="298118"/>
                  </a:lnTo>
                  <a:lnTo>
                    <a:pt x="299754" y="316726"/>
                  </a:lnTo>
                  <a:lnTo>
                    <a:pt x="299799" y="358113"/>
                  </a:lnTo>
                  <a:lnTo>
                    <a:pt x="299993" y="369975"/>
                  </a:lnTo>
                  <a:lnTo>
                    <a:pt x="300038" y="372782"/>
                  </a:lnTo>
                  <a:lnTo>
                    <a:pt x="300201" y="379703"/>
                  </a:lnTo>
                  <a:lnTo>
                    <a:pt x="300254" y="381989"/>
                  </a:lnTo>
                  <a:lnTo>
                    <a:pt x="296584" y="383996"/>
                  </a:lnTo>
                  <a:lnTo>
                    <a:pt x="319381" y="383996"/>
                  </a:lnTo>
                  <a:lnTo>
                    <a:pt x="319381" y="242619"/>
                  </a:lnTo>
                  <a:lnTo>
                    <a:pt x="326659" y="242619"/>
                  </a:lnTo>
                  <a:lnTo>
                    <a:pt x="327008" y="241833"/>
                  </a:lnTo>
                  <a:lnTo>
                    <a:pt x="332184" y="238982"/>
                  </a:lnTo>
                  <a:lnTo>
                    <a:pt x="344741" y="238314"/>
                  </a:lnTo>
                  <a:close/>
                </a:path>
                <a:path w="746125" h="755650">
                  <a:moveTo>
                    <a:pt x="544660" y="383677"/>
                  </a:moveTo>
                  <a:lnTo>
                    <a:pt x="472915" y="383677"/>
                  </a:lnTo>
                  <a:lnTo>
                    <a:pt x="456273" y="383856"/>
                  </a:lnTo>
                  <a:lnTo>
                    <a:pt x="456749" y="383856"/>
                  </a:lnTo>
                  <a:lnTo>
                    <a:pt x="448984" y="383996"/>
                  </a:lnTo>
                  <a:lnTo>
                    <a:pt x="545400" y="383996"/>
                  </a:lnTo>
                  <a:lnTo>
                    <a:pt x="544660" y="383677"/>
                  </a:lnTo>
                  <a:close/>
                </a:path>
                <a:path w="746125" h="755650">
                  <a:moveTo>
                    <a:pt x="202325" y="383183"/>
                  </a:moveTo>
                  <a:lnTo>
                    <a:pt x="196356" y="383183"/>
                  </a:lnTo>
                  <a:lnTo>
                    <a:pt x="235004" y="383677"/>
                  </a:lnTo>
                  <a:lnTo>
                    <a:pt x="201758" y="383677"/>
                  </a:lnTo>
                  <a:lnTo>
                    <a:pt x="202325" y="383183"/>
                  </a:lnTo>
                  <a:close/>
                </a:path>
                <a:path w="746125" h="755650">
                  <a:moveTo>
                    <a:pt x="574102" y="383183"/>
                  </a:moveTo>
                  <a:lnTo>
                    <a:pt x="543512" y="383183"/>
                  </a:lnTo>
                  <a:lnTo>
                    <a:pt x="544660" y="383677"/>
                  </a:lnTo>
                  <a:lnTo>
                    <a:pt x="496812" y="383677"/>
                  </a:lnTo>
                  <a:lnTo>
                    <a:pt x="574102" y="383183"/>
                  </a:lnTo>
                  <a:close/>
                </a:path>
                <a:path w="746125" h="755650">
                  <a:moveTo>
                    <a:pt x="544933" y="286803"/>
                  </a:moveTo>
                  <a:lnTo>
                    <a:pt x="457391" y="286803"/>
                  </a:lnTo>
                  <a:lnTo>
                    <a:pt x="486436" y="287095"/>
                  </a:lnTo>
                  <a:lnTo>
                    <a:pt x="516557" y="287095"/>
                  </a:lnTo>
                  <a:lnTo>
                    <a:pt x="531991" y="287374"/>
                  </a:lnTo>
                  <a:lnTo>
                    <a:pt x="543421" y="287717"/>
                  </a:lnTo>
                  <a:lnTo>
                    <a:pt x="544933" y="286803"/>
                  </a:lnTo>
                  <a:close/>
                </a:path>
                <a:path w="746125" h="755650">
                  <a:moveTo>
                    <a:pt x="287620" y="286803"/>
                  </a:moveTo>
                  <a:lnTo>
                    <a:pt x="223774" y="286803"/>
                  </a:lnTo>
                  <a:lnTo>
                    <a:pt x="234227" y="287095"/>
                  </a:lnTo>
                  <a:lnTo>
                    <a:pt x="274647" y="287095"/>
                  </a:lnTo>
                  <a:lnTo>
                    <a:pt x="287620" y="286803"/>
                  </a:lnTo>
                  <a:close/>
                </a:path>
                <a:path w="746125" h="755650">
                  <a:moveTo>
                    <a:pt x="405642" y="238746"/>
                  </a:moveTo>
                  <a:lnTo>
                    <a:pt x="346575" y="238746"/>
                  </a:lnTo>
                  <a:lnTo>
                    <a:pt x="358088" y="239210"/>
                  </a:lnTo>
                  <a:lnTo>
                    <a:pt x="378647" y="239383"/>
                  </a:lnTo>
                  <a:lnTo>
                    <a:pt x="373327" y="239383"/>
                  </a:lnTo>
                  <a:lnTo>
                    <a:pt x="385511" y="239210"/>
                  </a:lnTo>
                  <a:lnTo>
                    <a:pt x="388939" y="239210"/>
                  </a:lnTo>
                  <a:lnTo>
                    <a:pt x="405642" y="238746"/>
                  </a:lnTo>
                  <a:close/>
                </a:path>
                <a:path w="746125" h="755650">
                  <a:moveTo>
                    <a:pt x="192764" y="238746"/>
                  </a:moveTo>
                  <a:lnTo>
                    <a:pt x="111088" y="238746"/>
                  </a:lnTo>
                  <a:lnTo>
                    <a:pt x="140631" y="238982"/>
                  </a:lnTo>
                  <a:lnTo>
                    <a:pt x="158221" y="238982"/>
                  </a:lnTo>
                  <a:lnTo>
                    <a:pt x="192764" y="238746"/>
                  </a:lnTo>
                  <a:close/>
                </a:path>
                <a:path w="746125" h="755650">
                  <a:moveTo>
                    <a:pt x="419799" y="238314"/>
                  </a:moveTo>
                  <a:lnTo>
                    <a:pt x="344741" y="238314"/>
                  </a:lnTo>
                  <a:lnTo>
                    <a:pt x="336594" y="238746"/>
                  </a:lnTo>
                  <a:lnTo>
                    <a:pt x="406137" y="238746"/>
                  </a:lnTo>
                  <a:lnTo>
                    <a:pt x="419799" y="238314"/>
                  </a:lnTo>
                  <a:close/>
                </a:path>
                <a:path w="746125" h="755650">
                  <a:moveTo>
                    <a:pt x="552108" y="234466"/>
                  </a:moveTo>
                  <a:lnTo>
                    <a:pt x="195009" y="234466"/>
                  </a:lnTo>
                  <a:lnTo>
                    <a:pt x="194610" y="235545"/>
                  </a:lnTo>
                  <a:lnTo>
                    <a:pt x="194501" y="235837"/>
                  </a:lnTo>
                  <a:lnTo>
                    <a:pt x="719411" y="235837"/>
                  </a:lnTo>
                  <a:lnTo>
                    <a:pt x="719299" y="235545"/>
                  </a:lnTo>
                  <a:lnTo>
                    <a:pt x="552108" y="235545"/>
                  </a:lnTo>
                  <a:lnTo>
                    <a:pt x="552108" y="234466"/>
                  </a:lnTo>
                  <a:close/>
                </a:path>
                <a:path w="746125" h="755650">
                  <a:moveTo>
                    <a:pt x="718821" y="234301"/>
                  </a:moveTo>
                  <a:lnTo>
                    <a:pt x="640284" y="234301"/>
                  </a:lnTo>
                  <a:lnTo>
                    <a:pt x="640297" y="235545"/>
                  </a:lnTo>
                  <a:lnTo>
                    <a:pt x="719299" y="235545"/>
                  </a:lnTo>
                  <a:lnTo>
                    <a:pt x="718884" y="234466"/>
                  </a:lnTo>
                  <a:lnTo>
                    <a:pt x="718821" y="234301"/>
                  </a:lnTo>
                  <a:close/>
                </a:path>
              </a:pathLst>
            </a:custGeom>
            <a:solidFill>
              <a:srgbClr val="006FA1"/>
            </a:solidFill>
          </p:spPr>
          <p:txBody>
            <a:bodyPr wrap="square" lIns="0" tIns="0" rIns="0" bIns="0" rtlCol="0"/>
            <a:lstStyle/>
            <a:p>
              <a:endParaRPr sz="1265"/>
            </a:p>
          </p:txBody>
        </p:sp>
        <p:sp>
          <p:nvSpPr>
            <p:cNvPr id="60" name="object 60"/>
            <p:cNvSpPr/>
            <p:nvPr/>
          </p:nvSpPr>
          <p:spPr>
            <a:xfrm>
              <a:off x="3687230" y="8412235"/>
              <a:ext cx="544195" cy="371475"/>
            </a:xfrm>
            <a:custGeom>
              <a:avLst/>
              <a:gdLst/>
              <a:ahLst/>
              <a:cxnLst/>
              <a:rect l="l" t="t" r="r" b="b"/>
              <a:pathLst>
                <a:path w="544195" h="371475">
                  <a:moveTo>
                    <a:pt x="540902" y="0"/>
                  </a:moveTo>
                  <a:lnTo>
                    <a:pt x="518601" y="693"/>
                  </a:lnTo>
                  <a:lnTo>
                    <a:pt x="479853" y="584"/>
                  </a:lnTo>
                  <a:lnTo>
                    <a:pt x="460658" y="1094"/>
                  </a:lnTo>
                  <a:lnTo>
                    <a:pt x="450729" y="4756"/>
                  </a:lnTo>
                  <a:lnTo>
                    <a:pt x="447138" y="14703"/>
                  </a:lnTo>
                  <a:lnTo>
                    <a:pt x="446960" y="34074"/>
                  </a:lnTo>
                  <a:lnTo>
                    <a:pt x="447240" y="46608"/>
                  </a:lnTo>
                  <a:lnTo>
                    <a:pt x="442566" y="49428"/>
                  </a:lnTo>
                  <a:lnTo>
                    <a:pt x="412497" y="48747"/>
                  </a:lnTo>
                  <a:lnTo>
                    <a:pt x="375190" y="48701"/>
                  </a:lnTo>
                  <a:lnTo>
                    <a:pt x="348014" y="48348"/>
                  </a:lnTo>
                  <a:lnTo>
                    <a:pt x="344649" y="50825"/>
                  </a:lnTo>
                  <a:lnTo>
                    <a:pt x="345110" y="78437"/>
                  </a:lnTo>
                  <a:lnTo>
                    <a:pt x="345102" y="115668"/>
                  </a:lnTo>
                  <a:lnTo>
                    <a:pt x="344624" y="143357"/>
                  </a:lnTo>
                  <a:lnTo>
                    <a:pt x="348129" y="145707"/>
                  </a:lnTo>
                  <a:lnTo>
                    <a:pt x="443010" y="145046"/>
                  </a:lnTo>
                  <a:lnTo>
                    <a:pt x="447113" y="146799"/>
                  </a:lnTo>
                  <a:lnTo>
                    <a:pt x="446700" y="168331"/>
                  </a:lnTo>
                  <a:lnTo>
                    <a:pt x="446782" y="194108"/>
                  </a:lnTo>
                  <a:lnTo>
                    <a:pt x="446554" y="206984"/>
                  </a:lnTo>
                  <a:lnTo>
                    <a:pt x="433435" y="248564"/>
                  </a:lnTo>
                  <a:lnTo>
                    <a:pt x="402191" y="270590"/>
                  </a:lnTo>
                  <a:lnTo>
                    <a:pt x="383519" y="273440"/>
                  </a:lnTo>
                  <a:lnTo>
                    <a:pt x="364347" y="270319"/>
                  </a:lnTo>
                  <a:lnTo>
                    <a:pt x="333198" y="247899"/>
                  </a:lnTo>
                  <a:lnTo>
                    <a:pt x="321548" y="210667"/>
                  </a:lnTo>
                  <a:lnTo>
                    <a:pt x="321408" y="111855"/>
                  </a:lnTo>
                  <a:lnTo>
                    <a:pt x="321789" y="2946"/>
                  </a:lnTo>
                  <a:lnTo>
                    <a:pt x="318944" y="12"/>
                  </a:lnTo>
                  <a:lnTo>
                    <a:pt x="274456" y="1066"/>
                  </a:lnTo>
                  <a:lnTo>
                    <a:pt x="257238" y="921"/>
                  </a:lnTo>
                  <a:lnTo>
                    <a:pt x="240052" y="228"/>
                  </a:lnTo>
                  <a:lnTo>
                    <a:pt x="231333" y="688"/>
                  </a:lnTo>
                  <a:lnTo>
                    <a:pt x="226155" y="3540"/>
                  </a:lnTo>
                  <a:lnTo>
                    <a:pt x="223696" y="9072"/>
                  </a:lnTo>
                  <a:lnTo>
                    <a:pt x="223135" y="17576"/>
                  </a:lnTo>
                  <a:lnTo>
                    <a:pt x="223513" y="66261"/>
                  </a:lnTo>
                  <a:lnTo>
                    <a:pt x="223626" y="114949"/>
                  </a:lnTo>
                  <a:lnTo>
                    <a:pt x="223212" y="212331"/>
                  </a:lnTo>
                  <a:lnTo>
                    <a:pt x="206133" y="254612"/>
                  </a:lnTo>
                  <a:lnTo>
                    <a:pt x="164880" y="273329"/>
                  </a:lnTo>
                  <a:lnTo>
                    <a:pt x="141071" y="270214"/>
                  </a:lnTo>
                  <a:lnTo>
                    <a:pt x="106527" y="241305"/>
                  </a:lnTo>
                  <a:lnTo>
                    <a:pt x="98803" y="203376"/>
                  </a:lnTo>
                  <a:lnTo>
                    <a:pt x="98622" y="173305"/>
                  </a:lnTo>
                  <a:lnTo>
                    <a:pt x="98269" y="158280"/>
                  </a:lnTo>
                  <a:lnTo>
                    <a:pt x="97786" y="148107"/>
                  </a:lnTo>
                  <a:lnTo>
                    <a:pt x="101482" y="144894"/>
                  </a:lnTo>
                  <a:lnTo>
                    <a:pt x="195729" y="145707"/>
                  </a:lnTo>
                  <a:lnTo>
                    <a:pt x="199399" y="143700"/>
                  </a:lnTo>
                  <a:lnTo>
                    <a:pt x="198799" y="97267"/>
                  </a:lnTo>
                  <a:lnTo>
                    <a:pt x="199348" y="51434"/>
                  </a:lnTo>
                  <a:lnTo>
                    <a:pt x="196846" y="48183"/>
                  </a:lnTo>
                  <a:lnTo>
                    <a:pt x="174273" y="48795"/>
                  </a:lnTo>
                  <a:lnTo>
                    <a:pt x="133372" y="48806"/>
                  </a:lnTo>
                  <a:lnTo>
                    <a:pt x="113367" y="48247"/>
                  </a:lnTo>
                  <a:lnTo>
                    <a:pt x="103063" y="44391"/>
                  </a:lnTo>
                  <a:lnTo>
                    <a:pt x="99189" y="33941"/>
                  </a:lnTo>
                  <a:lnTo>
                    <a:pt x="98345" y="10718"/>
                  </a:lnTo>
                  <a:lnTo>
                    <a:pt x="99310" y="2171"/>
                  </a:lnTo>
                  <a:lnTo>
                    <a:pt x="95627" y="431"/>
                  </a:lnTo>
                  <a:lnTo>
                    <a:pt x="69435" y="610"/>
                  </a:lnTo>
                  <a:lnTo>
                    <a:pt x="2765" y="380"/>
                  </a:lnTo>
                  <a:lnTo>
                    <a:pt x="136" y="3200"/>
                  </a:lnTo>
                  <a:lnTo>
                    <a:pt x="430" y="63874"/>
                  </a:lnTo>
                  <a:lnTo>
                    <a:pt x="0" y="117214"/>
                  </a:lnTo>
                  <a:lnTo>
                    <a:pt x="202" y="170535"/>
                  </a:lnTo>
                  <a:lnTo>
                    <a:pt x="2270" y="223812"/>
                  </a:lnTo>
                  <a:lnTo>
                    <a:pt x="10908" y="267950"/>
                  </a:lnTo>
                  <a:lnTo>
                    <a:pt x="30232" y="304923"/>
                  </a:lnTo>
                  <a:lnTo>
                    <a:pt x="59495" y="334700"/>
                  </a:lnTo>
                  <a:lnTo>
                    <a:pt x="97951" y="357250"/>
                  </a:lnTo>
                  <a:lnTo>
                    <a:pt x="139591" y="369813"/>
                  </a:lnTo>
                  <a:lnTo>
                    <a:pt x="180311" y="370547"/>
                  </a:lnTo>
                  <a:lnTo>
                    <a:pt x="219717" y="359719"/>
                  </a:lnTo>
                  <a:lnTo>
                    <a:pt x="257413" y="337591"/>
                  </a:lnTo>
                  <a:lnTo>
                    <a:pt x="265261" y="332534"/>
                  </a:lnTo>
                  <a:lnTo>
                    <a:pt x="272081" y="330654"/>
                  </a:lnTo>
                  <a:lnTo>
                    <a:pt x="278958" y="332140"/>
                  </a:lnTo>
                  <a:lnTo>
                    <a:pt x="286978" y="337184"/>
                  </a:lnTo>
                  <a:lnTo>
                    <a:pt x="326768" y="360562"/>
                  </a:lnTo>
                  <a:lnTo>
                    <a:pt x="368144" y="371025"/>
                  </a:lnTo>
                  <a:lnTo>
                    <a:pt x="410701" y="368708"/>
                  </a:lnTo>
                  <a:lnTo>
                    <a:pt x="454034" y="353745"/>
                  </a:lnTo>
                  <a:lnTo>
                    <a:pt x="491784" y="329175"/>
                  </a:lnTo>
                  <a:lnTo>
                    <a:pt x="519241" y="297503"/>
                  </a:lnTo>
                  <a:lnTo>
                    <a:pt x="536360" y="259098"/>
                  </a:lnTo>
                  <a:lnTo>
                    <a:pt x="543099" y="214325"/>
                  </a:lnTo>
                  <a:lnTo>
                    <a:pt x="543556" y="190713"/>
                  </a:lnTo>
                  <a:lnTo>
                    <a:pt x="543277" y="119824"/>
                  </a:lnTo>
                  <a:lnTo>
                    <a:pt x="543429" y="119824"/>
                  </a:lnTo>
                  <a:lnTo>
                    <a:pt x="543392" y="39271"/>
                  </a:lnTo>
                  <a:lnTo>
                    <a:pt x="543760" y="3009"/>
                  </a:lnTo>
                  <a:lnTo>
                    <a:pt x="540902" y="0"/>
                  </a:lnTo>
                  <a:close/>
                </a:path>
              </a:pathLst>
            </a:custGeom>
            <a:solidFill>
              <a:srgbClr val="FEFEFF"/>
            </a:solidFill>
          </p:spPr>
          <p:txBody>
            <a:bodyPr wrap="square" lIns="0" tIns="0" rIns="0" bIns="0" rtlCol="0"/>
            <a:lstStyle/>
            <a:p>
              <a:endParaRPr sz="1265"/>
            </a:p>
          </p:txBody>
        </p:sp>
        <p:sp>
          <p:nvSpPr>
            <p:cNvPr id="61" name="object 61"/>
            <p:cNvSpPr/>
            <p:nvPr/>
          </p:nvSpPr>
          <p:spPr>
            <a:xfrm>
              <a:off x="4233722" y="8422118"/>
              <a:ext cx="1905" cy="213995"/>
            </a:xfrm>
            <a:custGeom>
              <a:avLst/>
              <a:gdLst/>
              <a:ahLst/>
              <a:cxnLst/>
              <a:rect l="l" t="t" r="r" b="b"/>
              <a:pathLst>
                <a:path w="1904" h="213995">
                  <a:moveTo>
                    <a:pt x="0" y="0"/>
                  </a:moveTo>
                  <a:lnTo>
                    <a:pt x="0" y="213525"/>
                  </a:lnTo>
                  <a:lnTo>
                    <a:pt x="1308" y="213512"/>
                  </a:lnTo>
                  <a:lnTo>
                    <a:pt x="1308" y="5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26196"/>
            </a:solidFill>
          </p:spPr>
          <p:txBody>
            <a:bodyPr wrap="square" lIns="0" tIns="0" rIns="0" bIns="0" rtlCol="0"/>
            <a:lstStyle/>
            <a:p>
              <a:endParaRPr sz="1265"/>
            </a:p>
          </p:txBody>
        </p:sp>
        <p:sp>
          <p:nvSpPr>
            <p:cNvPr id="62" name="object 62"/>
            <p:cNvSpPr/>
            <p:nvPr/>
          </p:nvSpPr>
          <p:spPr>
            <a:xfrm>
              <a:off x="3905756" y="8416565"/>
              <a:ext cx="1905" cy="208915"/>
            </a:xfrm>
            <a:custGeom>
              <a:avLst/>
              <a:gdLst/>
              <a:ahLst/>
              <a:cxnLst/>
              <a:rect l="l" t="t" r="r" b="b"/>
              <a:pathLst>
                <a:path w="1904" h="208915">
                  <a:moveTo>
                    <a:pt x="1397" y="12"/>
                  </a:moveTo>
                  <a:lnTo>
                    <a:pt x="0" y="0"/>
                  </a:lnTo>
                  <a:lnTo>
                    <a:pt x="0" y="207251"/>
                  </a:lnTo>
                  <a:lnTo>
                    <a:pt x="1397" y="208483"/>
                  </a:lnTo>
                  <a:lnTo>
                    <a:pt x="1397" y="12"/>
                  </a:lnTo>
                  <a:close/>
                </a:path>
              </a:pathLst>
            </a:custGeom>
            <a:solidFill>
              <a:srgbClr val="006499"/>
            </a:solidFill>
          </p:spPr>
          <p:txBody>
            <a:bodyPr wrap="square" lIns="0" tIns="0" rIns="0" bIns="0" rtlCol="0"/>
            <a:lstStyle/>
            <a:p>
              <a:endParaRPr sz="1265"/>
            </a:p>
          </p:txBody>
        </p:sp>
        <p:sp>
          <p:nvSpPr>
            <p:cNvPr id="63" name="object 63"/>
            <p:cNvSpPr/>
            <p:nvPr/>
          </p:nvSpPr>
          <p:spPr>
            <a:xfrm>
              <a:off x="3693744" y="8408250"/>
              <a:ext cx="533400" cy="1905"/>
            </a:xfrm>
            <a:custGeom>
              <a:avLst/>
              <a:gdLst/>
              <a:ahLst/>
              <a:cxnLst/>
              <a:rect l="l" t="t" r="r" b="b"/>
              <a:pathLst>
                <a:path w="533400" h="1904">
                  <a:moveTo>
                    <a:pt x="87642" y="177"/>
                  </a:moveTo>
                  <a:lnTo>
                    <a:pt x="0" y="177"/>
                  </a:lnTo>
                  <a:lnTo>
                    <a:pt x="25" y="1536"/>
                  </a:lnTo>
                  <a:lnTo>
                    <a:pt x="87134" y="1536"/>
                  </a:lnTo>
                  <a:lnTo>
                    <a:pt x="87642" y="177"/>
                  </a:lnTo>
                  <a:close/>
                </a:path>
                <a:path w="533400" h="1904">
                  <a:moveTo>
                    <a:pt x="532930" y="1244"/>
                  </a:moveTo>
                  <a:lnTo>
                    <a:pt x="532917" y="0"/>
                  </a:lnTo>
                  <a:lnTo>
                    <a:pt x="444741" y="0"/>
                  </a:lnTo>
                  <a:lnTo>
                    <a:pt x="444741" y="1244"/>
                  </a:lnTo>
                  <a:lnTo>
                    <a:pt x="532930" y="1244"/>
                  </a:lnTo>
                  <a:close/>
                </a:path>
              </a:pathLst>
            </a:custGeom>
            <a:solidFill>
              <a:srgbClr val="006398"/>
            </a:solidFill>
          </p:spPr>
          <p:txBody>
            <a:bodyPr wrap="square" lIns="0" tIns="0" rIns="0" bIns="0" rtlCol="0"/>
            <a:lstStyle/>
            <a:p>
              <a:endParaRPr sz="1265"/>
            </a:p>
          </p:txBody>
        </p:sp>
      </p:grpSp>
      <p:grpSp>
        <p:nvGrpSpPr>
          <p:cNvPr id="64" name="object 64"/>
          <p:cNvGrpSpPr/>
          <p:nvPr/>
        </p:nvGrpSpPr>
        <p:grpSpPr>
          <a:xfrm>
            <a:off x="3122252" y="5816962"/>
            <a:ext cx="633698" cy="243661"/>
            <a:chOff x="4442704" y="8274670"/>
            <a:chExt cx="901700" cy="346710"/>
          </a:xfrm>
        </p:grpSpPr>
        <p:sp>
          <p:nvSpPr>
            <p:cNvPr id="65" name="object 65"/>
            <p:cNvSpPr/>
            <p:nvPr/>
          </p:nvSpPr>
          <p:spPr>
            <a:xfrm>
              <a:off x="5120741" y="8274670"/>
              <a:ext cx="223520" cy="345440"/>
            </a:xfrm>
            <a:custGeom>
              <a:avLst/>
              <a:gdLst/>
              <a:ahLst/>
              <a:cxnLst/>
              <a:rect l="l" t="t" r="r" b="b"/>
              <a:pathLst>
                <a:path w="223520" h="345440">
                  <a:moveTo>
                    <a:pt x="115513" y="0"/>
                  </a:moveTo>
                  <a:lnTo>
                    <a:pt x="38" y="108203"/>
                  </a:lnTo>
                  <a:lnTo>
                    <a:pt x="0" y="114972"/>
                  </a:lnTo>
                  <a:lnTo>
                    <a:pt x="4051" y="126910"/>
                  </a:lnTo>
                  <a:lnTo>
                    <a:pt x="10426" y="123494"/>
                  </a:lnTo>
                  <a:lnTo>
                    <a:pt x="18580" y="124510"/>
                  </a:lnTo>
                  <a:lnTo>
                    <a:pt x="22542" y="124650"/>
                  </a:lnTo>
                  <a:lnTo>
                    <a:pt x="37922" y="122186"/>
                  </a:lnTo>
                  <a:lnTo>
                    <a:pt x="40513" y="127355"/>
                  </a:lnTo>
                  <a:lnTo>
                    <a:pt x="39851" y="191218"/>
                  </a:lnTo>
                  <a:lnTo>
                    <a:pt x="40208" y="244170"/>
                  </a:lnTo>
                  <a:lnTo>
                    <a:pt x="47218" y="285839"/>
                  </a:lnTo>
                  <a:lnTo>
                    <a:pt x="66528" y="316933"/>
                  </a:lnTo>
                  <a:lnTo>
                    <a:pt x="97354" y="336822"/>
                  </a:lnTo>
                  <a:lnTo>
                    <a:pt x="138912" y="344881"/>
                  </a:lnTo>
                  <a:lnTo>
                    <a:pt x="160540" y="344351"/>
                  </a:lnTo>
                  <a:lnTo>
                    <a:pt x="181670" y="341350"/>
                  </a:lnTo>
                  <a:lnTo>
                    <a:pt x="202452" y="336501"/>
                  </a:lnTo>
                  <a:lnTo>
                    <a:pt x="223037" y="330428"/>
                  </a:lnTo>
                  <a:lnTo>
                    <a:pt x="223037" y="267398"/>
                  </a:lnTo>
                  <a:lnTo>
                    <a:pt x="210488" y="272724"/>
                  </a:lnTo>
                  <a:lnTo>
                    <a:pt x="197665" y="277048"/>
                  </a:lnTo>
                  <a:lnTo>
                    <a:pt x="184486" y="280008"/>
                  </a:lnTo>
                  <a:lnTo>
                    <a:pt x="170865" y="281241"/>
                  </a:lnTo>
                  <a:lnTo>
                    <a:pt x="152777" y="278750"/>
                  </a:lnTo>
                  <a:lnTo>
                    <a:pt x="139214" y="270738"/>
                  </a:lnTo>
                  <a:lnTo>
                    <a:pt x="130617" y="257506"/>
                  </a:lnTo>
                  <a:lnTo>
                    <a:pt x="127431" y="239356"/>
                  </a:lnTo>
                  <a:lnTo>
                    <a:pt x="127211" y="213267"/>
                  </a:lnTo>
                  <a:lnTo>
                    <a:pt x="127247" y="161089"/>
                  </a:lnTo>
                  <a:lnTo>
                    <a:pt x="126936" y="126021"/>
                  </a:lnTo>
                  <a:lnTo>
                    <a:pt x="129971" y="123812"/>
                  </a:lnTo>
                  <a:lnTo>
                    <a:pt x="159652" y="124190"/>
                  </a:lnTo>
                  <a:lnTo>
                    <a:pt x="223037" y="124142"/>
                  </a:lnTo>
                  <a:lnTo>
                    <a:pt x="223037" y="63969"/>
                  </a:lnTo>
                  <a:lnTo>
                    <a:pt x="128231" y="65227"/>
                  </a:lnTo>
                  <a:lnTo>
                    <a:pt x="127114" y="61417"/>
                  </a:lnTo>
                  <a:lnTo>
                    <a:pt x="127127" y="7454"/>
                  </a:lnTo>
                  <a:lnTo>
                    <a:pt x="128612" y="3276"/>
                  </a:lnTo>
                  <a:lnTo>
                    <a:pt x="123621" y="1180"/>
                  </a:lnTo>
                  <a:lnTo>
                    <a:pt x="115513" y="0"/>
                  </a:lnTo>
                  <a:close/>
                </a:path>
              </a:pathLst>
            </a:custGeom>
            <a:solidFill>
              <a:srgbClr val="0770A2"/>
            </a:solidFill>
          </p:spPr>
          <p:txBody>
            <a:bodyPr wrap="square" lIns="0" tIns="0" rIns="0" bIns="0" rtlCol="0"/>
            <a:lstStyle/>
            <a:p>
              <a:endParaRPr sz="1265"/>
            </a:p>
          </p:txBody>
        </p:sp>
        <p:sp>
          <p:nvSpPr>
            <p:cNvPr id="66" name="object 66"/>
            <p:cNvSpPr/>
            <p:nvPr/>
          </p:nvSpPr>
          <p:spPr>
            <a:xfrm>
              <a:off x="4661438" y="8338923"/>
              <a:ext cx="464820" cy="281940"/>
            </a:xfrm>
            <a:custGeom>
              <a:avLst/>
              <a:gdLst/>
              <a:ahLst/>
              <a:cxnLst/>
              <a:rect l="l" t="t" r="r" b="b"/>
              <a:pathLst>
                <a:path w="464820" h="281940">
                  <a:moveTo>
                    <a:pt x="377977" y="0"/>
                  </a:moveTo>
                  <a:lnTo>
                    <a:pt x="373773" y="4444"/>
                  </a:lnTo>
                  <a:lnTo>
                    <a:pt x="352928" y="60526"/>
                  </a:lnTo>
                  <a:lnTo>
                    <a:pt x="317817" y="151739"/>
                  </a:lnTo>
                  <a:lnTo>
                    <a:pt x="272084" y="37972"/>
                  </a:lnTo>
                  <a:lnTo>
                    <a:pt x="262385" y="15576"/>
                  </a:lnTo>
                  <a:lnTo>
                    <a:pt x="253130" y="4256"/>
                  </a:lnTo>
                  <a:lnTo>
                    <a:pt x="238902" y="434"/>
                  </a:lnTo>
                  <a:lnTo>
                    <a:pt x="214287" y="533"/>
                  </a:lnTo>
                  <a:lnTo>
                    <a:pt x="206667" y="736"/>
                  </a:lnTo>
                  <a:lnTo>
                    <a:pt x="203212" y="3594"/>
                  </a:lnTo>
                  <a:lnTo>
                    <a:pt x="196318" y="21515"/>
                  </a:lnTo>
                  <a:lnTo>
                    <a:pt x="144526" y="148704"/>
                  </a:lnTo>
                  <a:lnTo>
                    <a:pt x="139827" y="146202"/>
                  </a:lnTo>
                  <a:lnTo>
                    <a:pt x="139801" y="142506"/>
                  </a:lnTo>
                  <a:lnTo>
                    <a:pt x="101614" y="43354"/>
                  </a:lnTo>
                  <a:lnTo>
                    <a:pt x="86474" y="2933"/>
                  </a:lnTo>
                  <a:lnTo>
                    <a:pt x="82435" y="330"/>
                  </a:lnTo>
                  <a:lnTo>
                    <a:pt x="58901" y="827"/>
                  </a:lnTo>
                  <a:lnTo>
                    <a:pt x="13690" y="749"/>
                  </a:lnTo>
                  <a:lnTo>
                    <a:pt x="4229" y="997"/>
                  </a:lnTo>
                  <a:lnTo>
                    <a:pt x="0" y="2633"/>
                  </a:lnTo>
                  <a:lnTo>
                    <a:pt x="85" y="7019"/>
                  </a:lnTo>
                  <a:lnTo>
                    <a:pt x="3568" y="15519"/>
                  </a:lnTo>
                  <a:lnTo>
                    <a:pt x="46435" y="111748"/>
                  </a:lnTo>
                  <a:lnTo>
                    <a:pt x="88982" y="208105"/>
                  </a:lnTo>
                  <a:lnTo>
                    <a:pt x="109804" y="256476"/>
                  </a:lnTo>
                  <a:lnTo>
                    <a:pt x="146977" y="281317"/>
                  </a:lnTo>
                  <a:lnTo>
                    <a:pt x="158127" y="280174"/>
                  </a:lnTo>
                  <a:lnTo>
                    <a:pt x="164401" y="277685"/>
                  </a:lnTo>
                  <a:lnTo>
                    <a:pt x="168097" y="267258"/>
                  </a:lnTo>
                  <a:lnTo>
                    <a:pt x="170594" y="260959"/>
                  </a:lnTo>
                  <a:lnTo>
                    <a:pt x="230949" y="131546"/>
                  </a:lnTo>
                  <a:lnTo>
                    <a:pt x="282473" y="243903"/>
                  </a:lnTo>
                  <a:lnTo>
                    <a:pt x="288861" y="237210"/>
                  </a:lnTo>
                  <a:lnTo>
                    <a:pt x="385172" y="127999"/>
                  </a:lnTo>
                  <a:lnTo>
                    <a:pt x="416750" y="92786"/>
                  </a:lnTo>
                  <a:lnTo>
                    <a:pt x="431868" y="71758"/>
                  </a:lnTo>
                  <a:lnTo>
                    <a:pt x="443176" y="48777"/>
                  </a:lnTo>
                  <a:lnTo>
                    <a:pt x="453212" y="24791"/>
                  </a:lnTo>
                  <a:lnTo>
                    <a:pt x="464515" y="749"/>
                  </a:lnTo>
                  <a:lnTo>
                    <a:pt x="407054" y="899"/>
                  </a:lnTo>
                  <a:lnTo>
                    <a:pt x="377977" y="0"/>
                  </a:lnTo>
                  <a:close/>
                </a:path>
              </a:pathLst>
            </a:custGeom>
            <a:solidFill>
              <a:srgbClr val="0470A2"/>
            </a:solidFill>
          </p:spPr>
          <p:txBody>
            <a:bodyPr wrap="square" lIns="0" tIns="0" rIns="0" bIns="0" rtlCol="0"/>
            <a:lstStyle/>
            <a:p>
              <a:endParaRPr sz="1265"/>
            </a:p>
          </p:txBody>
        </p:sp>
        <p:sp>
          <p:nvSpPr>
            <p:cNvPr id="67" name="object 67"/>
            <p:cNvSpPr/>
            <p:nvPr/>
          </p:nvSpPr>
          <p:spPr>
            <a:xfrm>
              <a:off x="4442704" y="8275276"/>
              <a:ext cx="222250" cy="344805"/>
            </a:xfrm>
            <a:custGeom>
              <a:avLst/>
              <a:gdLst/>
              <a:ahLst/>
              <a:cxnLst/>
              <a:rect l="l" t="t" r="r" b="b"/>
              <a:pathLst>
                <a:path w="222250" h="344804">
                  <a:moveTo>
                    <a:pt x="100485" y="0"/>
                  </a:moveTo>
                  <a:lnTo>
                    <a:pt x="91855" y="1699"/>
                  </a:lnTo>
                  <a:lnTo>
                    <a:pt x="83737" y="7843"/>
                  </a:lnTo>
                  <a:lnTo>
                    <a:pt x="65243" y="29259"/>
                  </a:lnTo>
                  <a:lnTo>
                    <a:pt x="46488" y="50458"/>
                  </a:lnTo>
                  <a:lnTo>
                    <a:pt x="27494" y="71448"/>
                  </a:lnTo>
                  <a:lnTo>
                    <a:pt x="8286" y="92235"/>
                  </a:lnTo>
                  <a:lnTo>
                    <a:pt x="3387" y="98814"/>
                  </a:lnTo>
                  <a:lnTo>
                    <a:pt x="641" y="105652"/>
                  </a:lnTo>
                  <a:lnTo>
                    <a:pt x="0" y="112634"/>
                  </a:lnTo>
                  <a:lnTo>
                    <a:pt x="1416" y="119641"/>
                  </a:lnTo>
                  <a:lnTo>
                    <a:pt x="4286" y="127858"/>
                  </a:lnTo>
                  <a:lnTo>
                    <a:pt x="14052" y="121902"/>
                  </a:lnTo>
                  <a:lnTo>
                    <a:pt x="20986" y="123629"/>
                  </a:lnTo>
                  <a:lnTo>
                    <a:pt x="33331" y="121343"/>
                  </a:lnTo>
                  <a:lnTo>
                    <a:pt x="35248" y="126931"/>
                  </a:lnTo>
                  <a:lnTo>
                    <a:pt x="34745" y="163572"/>
                  </a:lnTo>
                  <a:lnTo>
                    <a:pt x="34672" y="216567"/>
                  </a:lnTo>
                  <a:lnTo>
                    <a:pt x="42250" y="285824"/>
                  </a:lnTo>
                  <a:lnTo>
                    <a:pt x="93286" y="336818"/>
                  </a:lnTo>
                  <a:lnTo>
                    <a:pt x="136099" y="344292"/>
                  </a:lnTo>
                  <a:lnTo>
                    <a:pt x="152632" y="343877"/>
                  </a:lnTo>
                  <a:lnTo>
                    <a:pt x="201161" y="335211"/>
                  </a:lnTo>
                  <a:lnTo>
                    <a:pt x="221962" y="317657"/>
                  </a:lnTo>
                  <a:lnTo>
                    <a:pt x="221811" y="306458"/>
                  </a:lnTo>
                  <a:lnTo>
                    <a:pt x="221054" y="298695"/>
                  </a:lnTo>
                  <a:lnTo>
                    <a:pt x="220984" y="290820"/>
                  </a:lnTo>
                  <a:lnTo>
                    <a:pt x="221799" y="267673"/>
                  </a:lnTo>
                  <a:lnTo>
                    <a:pt x="219830" y="265514"/>
                  </a:lnTo>
                  <a:lnTo>
                    <a:pt x="212578" y="268968"/>
                  </a:lnTo>
                  <a:lnTo>
                    <a:pt x="203002" y="273045"/>
                  </a:lnTo>
                  <a:lnTo>
                    <a:pt x="193162" y="276286"/>
                  </a:lnTo>
                  <a:lnTo>
                    <a:pt x="183077" y="278694"/>
                  </a:lnTo>
                  <a:lnTo>
                    <a:pt x="172764" y="280271"/>
                  </a:lnTo>
                  <a:lnTo>
                    <a:pt x="151316" y="279354"/>
                  </a:lnTo>
                  <a:lnTo>
                    <a:pt x="135397" y="271443"/>
                  </a:lnTo>
                  <a:lnTo>
                    <a:pt x="125437" y="256852"/>
                  </a:lnTo>
                  <a:lnTo>
                    <a:pt x="121862" y="235897"/>
                  </a:lnTo>
                  <a:lnTo>
                    <a:pt x="121821" y="160711"/>
                  </a:lnTo>
                  <a:lnTo>
                    <a:pt x="121316" y="125014"/>
                  </a:lnTo>
                  <a:lnTo>
                    <a:pt x="125368" y="123147"/>
                  </a:lnTo>
                  <a:lnTo>
                    <a:pt x="155991" y="123592"/>
                  </a:lnTo>
                  <a:lnTo>
                    <a:pt x="221481" y="123528"/>
                  </a:lnTo>
                  <a:lnTo>
                    <a:pt x="204952" y="85851"/>
                  </a:lnTo>
                  <a:lnTo>
                    <a:pt x="197059" y="66721"/>
                  </a:lnTo>
                  <a:lnTo>
                    <a:pt x="192843" y="63952"/>
                  </a:lnTo>
                  <a:lnTo>
                    <a:pt x="171975" y="64443"/>
                  </a:lnTo>
                  <a:lnTo>
                    <a:pt x="146141" y="64360"/>
                  </a:lnTo>
                  <a:lnTo>
                    <a:pt x="124644" y="64816"/>
                  </a:lnTo>
                  <a:lnTo>
                    <a:pt x="121202" y="62301"/>
                  </a:lnTo>
                  <a:lnTo>
                    <a:pt x="121922" y="42558"/>
                  </a:lnTo>
                  <a:lnTo>
                    <a:pt x="121646" y="6865"/>
                  </a:lnTo>
                  <a:lnTo>
                    <a:pt x="123285" y="757"/>
                  </a:lnTo>
                  <a:lnTo>
                    <a:pt x="118205" y="947"/>
                  </a:lnTo>
                  <a:lnTo>
                    <a:pt x="100485" y="0"/>
                  </a:lnTo>
                  <a:close/>
                </a:path>
              </a:pathLst>
            </a:custGeom>
            <a:solidFill>
              <a:srgbClr val="0270A2"/>
            </a:solidFill>
          </p:spPr>
          <p:txBody>
            <a:bodyPr wrap="square" lIns="0" tIns="0" rIns="0" bIns="0" rtlCol="0"/>
            <a:lstStyle/>
            <a:p>
              <a:endParaRPr sz="1265"/>
            </a:p>
          </p:txBody>
        </p:sp>
        <p:pic>
          <p:nvPicPr>
            <p:cNvPr id="68" name="object 68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949794" y="8465101"/>
              <a:ext cx="119519" cy="155968"/>
            </a:xfrm>
            <a:prstGeom prst="rect">
              <a:avLst/>
            </a:prstGeom>
          </p:spPr>
        </p:pic>
      </p:grpSp>
      <p:sp>
        <p:nvSpPr>
          <p:cNvPr id="73" name="object 73"/>
          <p:cNvSpPr/>
          <p:nvPr/>
        </p:nvSpPr>
        <p:spPr>
          <a:xfrm>
            <a:off x="5627589" y="5896955"/>
            <a:ext cx="186539" cy="230273"/>
          </a:xfrm>
          <a:custGeom>
            <a:avLst/>
            <a:gdLst/>
            <a:ahLst/>
            <a:cxnLst/>
            <a:rect l="l" t="t" r="r" b="b"/>
            <a:pathLst>
              <a:path w="265429" h="327659">
                <a:moveTo>
                  <a:pt x="1600" y="0"/>
                </a:moveTo>
                <a:lnTo>
                  <a:pt x="127" y="3797"/>
                </a:lnTo>
                <a:lnTo>
                  <a:pt x="176" y="10275"/>
                </a:lnTo>
                <a:lnTo>
                  <a:pt x="257" y="292810"/>
                </a:lnTo>
                <a:lnTo>
                  <a:pt x="115" y="312966"/>
                </a:lnTo>
                <a:lnTo>
                  <a:pt x="0" y="323926"/>
                </a:lnTo>
                <a:lnTo>
                  <a:pt x="3098" y="327621"/>
                </a:lnTo>
                <a:lnTo>
                  <a:pt x="13982" y="326974"/>
                </a:lnTo>
                <a:lnTo>
                  <a:pt x="24803" y="326493"/>
                </a:lnTo>
                <a:lnTo>
                  <a:pt x="35647" y="326331"/>
                </a:lnTo>
                <a:lnTo>
                  <a:pt x="70306" y="326331"/>
                </a:lnTo>
                <a:lnTo>
                  <a:pt x="72478" y="324967"/>
                </a:lnTo>
                <a:lnTo>
                  <a:pt x="72053" y="313156"/>
                </a:lnTo>
                <a:lnTo>
                  <a:pt x="71640" y="292810"/>
                </a:lnTo>
                <a:lnTo>
                  <a:pt x="71736" y="252471"/>
                </a:lnTo>
                <a:lnTo>
                  <a:pt x="71501" y="232308"/>
                </a:lnTo>
                <a:lnTo>
                  <a:pt x="71234" y="222262"/>
                </a:lnTo>
                <a:lnTo>
                  <a:pt x="74066" y="219341"/>
                </a:lnTo>
                <a:lnTo>
                  <a:pt x="136526" y="219341"/>
                </a:lnTo>
                <a:lnTo>
                  <a:pt x="152420" y="218401"/>
                </a:lnTo>
                <a:lnTo>
                  <a:pt x="202246" y="207907"/>
                </a:lnTo>
                <a:lnTo>
                  <a:pt x="245223" y="177884"/>
                </a:lnTo>
                <a:lnTo>
                  <a:pt x="255540" y="157581"/>
                </a:lnTo>
                <a:lnTo>
                  <a:pt x="72898" y="157581"/>
                </a:lnTo>
                <a:lnTo>
                  <a:pt x="71526" y="154482"/>
                </a:lnTo>
                <a:lnTo>
                  <a:pt x="71513" y="65176"/>
                </a:lnTo>
                <a:lnTo>
                  <a:pt x="73177" y="62318"/>
                </a:lnTo>
                <a:lnTo>
                  <a:pt x="256190" y="62318"/>
                </a:lnTo>
                <a:lnTo>
                  <a:pt x="240957" y="38239"/>
                </a:lnTo>
                <a:lnTo>
                  <a:pt x="200029" y="10275"/>
                </a:lnTo>
                <a:lnTo>
                  <a:pt x="151206" y="1600"/>
                </a:lnTo>
                <a:lnTo>
                  <a:pt x="52327" y="465"/>
                </a:lnTo>
                <a:lnTo>
                  <a:pt x="1600" y="0"/>
                </a:lnTo>
                <a:close/>
              </a:path>
              <a:path w="265429" h="327659">
                <a:moveTo>
                  <a:pt x="70306" y="326331"/>
                </a:moveTo>
                <a:lnTo>
                  <a:pt x="35647" y="326331"/>
                </a:lnTo>
                <a:lnTo>
                  <a:pt x="46732" y="326493"/>
                </a:lnTo>
                <a:lnTo>
                  <a:pt x="46568" y="326493"/>
                </a:lnTo>
                <a:lnTo>
                  <a:pt x="57302" y="326974"/>
                </a:lnTo>
                <a:lnTo>
                  <a:pt x="68249" y="327621"/>
                </a:lnTo>
                <a:lnTo>
                  <a:pt x="70306" y="326331"/>
                </a:lnTo>
                <a:close/>
              </a:path>
              <a:path w="265429" h="327659">
                <a:moveTo>
                  <a:pt x="136526" y="219341"/>
                </a:moveTo>
                <a:lnTo>
                  <a:pt x="74066" y="219341"/>
                </a:lnTo>
                <a:lnTo>
                  <a:pt x="106990" y="219906"/>
                </a:lnTo>
                <a:lnTo>
                  <a:pt x="129735" y="219743"/>
                </a:lnTo>
                <a:lnTo>
                  <a:pt x="136526" y="219341"/>
                </a:lnTo>
                <a:close/>
              </a:path>
              <a:path w="265429" h="327659">
                <a:moveTo>
                  <a:pt x="256358" y="62585"/>
                </a:moveTo>
                <a:lnTo>
                  <a:pt x="119316" y="62585"/>
                </a:lnTo>
                <a:lnTo>
                  <a:pt x="133685" y="62869"/>
                </a:lnTo>
                <a:lnTo>
                  <a:pt x="151612" y="64871"/>
                </a:lnTo>
                <a:lnTo>
                  <a:pt x="169073" y="70280"/>
                </a:lnTo>
                <a:lnTo>
                  <a:pt x="181552" y="79455"/>
                </a:lnTo>
                <a:lnTo>
                  <a:pt x="189088" y="92419"/>
                </a:lnTo>
                <a:lnTo>
                  <a:pt x="191719" y="109194"/>
                </a:lnTo>
                <a:lnTo>
                  <a:pt x="189368" y="126446"/>
                </a:lnTo>
                <a:lnTo>
                  <a:pt x="181895" y="139788"/>
                </a:lnTo>
                <a:lnTo>
                  <a:pt x="169269" y="149263"/>
                </a:lnTo>
                <a:lnTo>
                  <a:pt x="151460" y="154914"/>
                </a:lnTo>
                <a:lnTo>
                  <a:pt x="132624" y="157082"/>
                </a:lnTo>
                <a:lnTo>
                  <a:pt x="128356" y="157082"/>
                </a:lnTo>
                <a:lnTo>
                  <a:pt x="115546" y="157340"/>
                </a:lnTo>
                <a:lnTo>
                  <a:pt x="78405" y="157340"/>
                </a:lnTo>
                <a:lnTo>
                  <a:pt x="72898" y="157581"/>
                </a:lnTo>
                <a:lnTo>
                  <a:pt x="255540" y="157581"/>
                </a:lnTo>
                <a:lnTo>
                  <a:pt x="258089" y="152565"/>
                </a:lnTo>
                <a:lnTo>
                  <a:pt x="264856" y="122616"/>
                </a:lnTo>
                <a:lnTo>
                  <a:pt x="265258" y="93178"/>
                </a:lnTo>
                <a:lnTo>
                  <a:pt x="257878" y="65176"/>
                </a:lnTo>
                <a:lnTo>
                  <a:pt x="257798" y="64871"/>
                </a:lnTo>
                <a:lnTo>
                  <a:pt x="256358" y="62585"/>
                </a:lnTo>
                <a:close/>
              </a:path>
              <a:path w="265429" h="327659">
                <a:moveTo>
                  <a:pt x="97548" y="157082"/>
                </a:moveTo>
                <a:lnTo>
                  <a:pt x="75147" y="157340"/>
                </a:lnTo>
                <a:lnTo>
                  <a:pt x="115546" y="157340"/>
                </a:lnTo>
                <a:lnTo>
                  <a:pt x="97548" y="157082"/>
                </a:lnTo>
                <a:close/>
              </a:path>
              <a:path w="265429" h="327659">
                <a:moveTo>
                  <a:pt x="256190" y="62318"/>
                </a:moveTo>
                <a:lnTo>
                  <a:pt x="73177" y="62318"/>
                </a:lnTo>
                <a:lnTo>
                  <a:pt x="79705" y="62585"/>
                </a:lnTo>
                <a:lnTo>
                  <a:pt x="108028" y="62869"/>
                </a:lnTo>
                <a:lnTo>
                  <a:pt x="90290" y="62869"/>
                </a:lnTo>
                <a:lnTo>
                  <a:pt x="110594" y="62585"/>
                </a:lnTo>
                <a:lnTo>
                  <a:pt x="256358" y="62585"/>
                </a:lnTo>
                <a:lnTo>
                  <a:pt x="256190" y="62318"/>
                </a:lnTo>
                <a:close/>
              </a:path>
            </a:pathLst>
          </a:custGeom>
          <a:solidFill>
            <a:srgbClr val="251E29"/>
          </a:solidFill>
        </p:spPr>
        <p:txBody>
          <a:bodyPr wrap="square" lIns="0" tIns="0" rIns="0" bIns="0" rtlCol="0"/>
          <a:lstStyle/>
          <a:p>
            <a:endParaRPr sz="1265"/>
          </a:p>
        </p:txBody>
      </p:sp>
      <p:grpSp>
        <p:nvGrpSpPr>
          <p:cNvPr id="77" name="object 77"/>
          <p:cNvGrpSpPr/>
          <p:nvPr/>
        </p:nvGrpSpPr>
        <p:grpSpPr>
          <a:xfrm>
            <a:off x="5845377" y="5892353"/>
            <a:ext cx="609600" cy="238753"/>
            <a:chOff x="8317485" y="8381946"/>
            <a:chExt cx="867410" cy="339725"/>
          </a:xfrm>
        </p:grpSpPr>
        <p:sp>
          <p:nvSpPr>
            <p:cNvPr id="78" name="object 78"/>
            <p:cNvSpPr/>
            <p:nvPr/>
          </p:nvSpPr>
          <p:spPr>
            <a:xfrm>
              <a:off x="8317484" y="8381948"/>
              <a:ext cx="652780" cy="339725"/>
            </a:xfrm>
            <a:custGeom>
              <a:avLst/>
              <a:gdLst/>
              <a:ahLst/>
              <a:cxnLst/>
              <a:rect l="l" t="t" r="r" b="b"/>
              <a:pathLst>
                <a:path w="652779" h="339725">
                  <a:moveTo>
                    <a:pt x="137871" y="6616"/>
                  </a:moveTo>
                  <a:lnTo>
                    <a:pt x="93218" y="5994"/>
                  </a:lnTo>
                  <a:lnTo>
                    <a:pt x="64160" y="6616"/>
                  </a:lnTo>
                  <a:lnTo>
                    <a:pt x="137871" y="6616"/>
                  </a:lnTo>
                  <a:close/>
                </a:path>
                <a:path w="652779" h="339725">
                  <a:moveTo>
                    <a:pt x="288645" y="328015"/>
                  </a:moveTo>
                  <a:lnTo>
                    <a:pt x="285686" y="325983"/>
                  </a:lnTo>
                  <a:lnTo>
                    <a:pt x="222885" y="246075"/>
                  </a:lnTo>
                  <a:lnTo>
                    <a:pt x="201307" y="218897"/>
                  </a:lnTo>
                  <a:lnTo>
                    <a:pt x="196659" y="213067"/>
                  </a:lnTo>
                  <a:lnTo>
                    <a:pt x="196062" y="209626"/>
                  </a:lnTo>
                  <a:lnTo>
                    <a:pt x="205981" y="205536"/>
                  </a:lnTo>
                  <a:lnTo>
                    <a:pt x="222542" y="197027"/>
                  </a:lnTo>
                  <a:lnTo>
                    <a:pt x="236740" y="185953"/>
                  </a:lnTo>
                  <a:lnTo>
                    <a:pt x="248335" y="172161"/>
                  </a:lnTo>
                  <a:lnTo>
                    <a:pt x="254787" y="159816"/>
                  </a:lnTo>
                  <a:lnTo>
                    <a:pt x="257073" y="155460"/>
                  </a:lnTo>
                  <a:lnTo>
                    <a:pt x="265823" y="106629"/>
                  </a:lnTo>
                  <a:lnTo>
                    <a:pt x="255790" y="69570"/>
                  </a:lnTo>
                  <a:lnTo>
                    <a:pt x="255727" y="69354"/>
                  </a:lnTo>
                  <a:lnTo>
                    <a:pt x="255663" y="69100"/>
                  </a:lnTo>
                  <a:lnTo>
                    <a:pt x="255206" y="67424"/>
                  </a:lnTo>
                  <a:lnTo>
                    <a:pt x="254025" y="63080"/>
                  </a:lnTo>
                  <a:lnTo>
                    <a:pt x="224040" y="29667"/>
                  </a:lnTo>
                  <a:lnTo>
                    <a:pt x="192176" y="16840"/>
                  </a:lnTo>
                  <a:lnTo>
                    <a:pt x="192176" y="115544"/>
                  </a:lnTo>
                  <a:lnTo>
                    <a:pt x="189064" y="131356"/>
                  </a:lnTo>
                  <a:lnTo>
                    <a:pt x="181178" y="144246"/>
                  </a:lnTo>
                  <a:lnTo>
                    <a:pt x="168973" y="153441"/>
                  </a:lnTo>
                  <a:lnTo>
                    <a:pt x="152958" y="158191"/>
                  </a:lnTo>
                  <a:lnTo>
                    <a:pt x="132194" y="159816"/>
                  </a:lnTo>
                  <a:lnTo>
                    <a:pt x="71513" y="159816"/>
                  </a:lnTo>
                  <a:lnTo>
                    <a:pt x="71145" y="156260"/>
                  </a:lnTo>
                  <a:lnTo>
                    <a:pt x="71247" y="114020"/>
                  </a:lnTo>
                  <a:lnTo>
                    <a:pt x="72085" y="114020"/>
                  </a:lnTo>
                  <a:lnTo>
                    <a:pt x="71310" y="102590"/>
                  </a:lnTo>
                  <a:lnTo>
                    <a:pt x="70142" y="90817"/>
                  </a:lnTo>
                  <a:lnTo>
                    <a:pt x="70218" y="86829"/>
                  </a:lnTo>
                  <a:lnTo>
                    <a:pt x="70319" y="80213"/>
                  </a:lnTo>
                  <a:lnTo>
                    <a:pt x="73571" y="72275"/>
                  </a:lnTo>
                  <a:lnTo>
                    <a:pt x="81648" y="67906"/>
                  </a:lnTo>
                  <a:lnTo>
                    <a:pt x="92494" y="67424"/>
                  </a:lnTo>
                  <a:lnTo>
                    <a:pt x="104571" y="68630"/>
                  </a:lnTo>
                  <a:lnTo>
                    <a:pt x="116306" y="69354"/>
                  </a:lnTo>
                  <a:lnTo>
                    <a:pt x="126022" y="69100"/>
                  </a:lnTo>
                  <a:lnTo>
                    <a:pt x="136931" y="69100"/>
                  </a:lnTo>
                  <a:lnTo>
                    <a:pt x="182956" y="86829"/>
                  </a:lnTo>
                  <a:lnTo>
                    <a:pt x="192176" y="115544"/>
                  </a:lnTo>
                  <a:lnTo>
                    <a:pt x="192176" y="16840"/>
                  </a:lnTo>
                  <a:lnTo>
                    <a:pt x="178206" y="11201"/>
                  </a:lnTo>
                  <a:lnTo>
                    <a:pt x="138772" y="6908"/>
                  </a:lnTo>
                  <a:lnTo>
                    <a:pt x="50533" y="6908"/>
                  </a:lnTo>
                  <a:lnTo>
                    <a:pt x="10287" y="6908"/>
                  </a:lnTo>
                  <a:lnTo>
                    <a:pt x="1054" y="6908"/>
                  </a:lnTo>
                  <a:lnTo>
                    <a:pt x="63" y="10160"/>
                  </a:lnTo>
                  <a:lnTo>
                    <a:pt x="0" y="331228"/>
                  </a:lnTo>
                  <a:lnTo>
                    <a:pt x="3086" y="333679"/>
                  </a:lnTo>
                  <a:lnTo>
                    <a:pt x="11099" y="333451"/>
                  </a:lnTo>
                  <a:lnTo>
                    <a:pt x="61709" y="333451"/>
                  </a:lnTo>
                  <a:lnTo>
                    <a:pt x="69532" y="333667"/>
                  </a:lnTo>
                  <a:lnTo>
                    <a:pt x="69672" y="333451"/>
                  </a:lnTo>
                  <a:lnTo>
                    <a:pt x="71475" y="330593"/>
                  </a:lnTo>
                  <a:lnTo>
                    <a:pt x="71374" y="323329"/>
                  </a:lnTo>
                  <a:lnTo>
                    <a:pt x="71259" y="246075"/>
                  </a:lnTo>
                  <a:lnTo>
                    <a:pt x="71691" y="231165"/>
                  </a:lnTo>
                  <a:lnTo>
                    <a:pt x="74752" y="223227"/>
                  </a:lnTo>
                  <a:lnTo>
                    <a:pt x="83019" y="220141"/>
                  </a:lnTo>
                  <a:lnTo>
                    <a:pt x="99098" y="218897"/>
                  </a:lnTo>
                  <a:lnTo>
                    <a:pt x="110718" y="219456"/>
                  </a:lnTo>
                  <a:lnTo>
                    <a:pt x="120281" y="222745"/>
                  </a:lnTo>
                  <a:lnTo>
                    <a:pt x="128435" y="228727"/>
                  </a:lnTo>
                  <a:lnTo>
                    <a:pt x="135813" y="237388"/>
                  </a:lnTo>
                  <a:lnTo>
                    <a:pt x="152069" y="259435"/>
                  </a:lnTo>
                  <a:lnTo>
                    <a:pt x="168732" y="281178"/>
                  </a:lnTo>
                  <a:lnTo>
                    <a:pt x="202463" y="324396"/>
                  </a:lnTo>
                  <a:lnTo>
                    <a:pt x="205625" y="328485"/>
                  </a:lnTo>
                  <a:lnTo>
                    <a:pt x="208356" y="333451"/>
                  </a:lnTo>
                  <a:lnTo>
                    <a:pt x="288175" y="333451"/>
                  </a:lnTo>
                  <a:lnTo>
                    <a:pt x="288594" y="328485"/>
                  </a:lnTo>
                  <a:lnTo>
                    <a:pt x="288645" y="328015"/>
                  </a:lnTo>
                  <a:close/>
                </a:path>
                <a:path w="652779" h="339725">
                  <a:moveTo>
                    <a:pt x="652449" y="172478"/>
                  </a:moveTo>
                  <a:lnTo>
                    <a:pt x="647446" y="124815"/>
                  </a:lnTo>
                  <a:lnTo>
                    <a:pt x="631659" y="83312"/>
                  </a:lnTo>
                  <a:lnTo>
                    <a:pt x="618820" y="66052"/>
                  </a:lnTo>
                  <a:lnTo>
                    <a:pt x="606145" y="49009"/>
                  </a:lnTo>
                  <a:lnTo>
                    <a:pt x="579145" y="28486"/>
                  </a:lnTo>
                  <a:lnTo>
                    <a:pt x="579145" y="166065"/>
                  </a:lnTo>
                  <a:lnTo>
                    <a:pt x="574255" y="204508"/>
                  </a:lnTo>
                  <a:lnTo>
                    <a:pt x="557047" y="238912"/>
                  </a:lnTo>
                  <a:lnTo>
                    <a:pt x="496468" y="272707"/>
                  </a:lnTo>
                  <a:lnTo>
                    <a:pt x="460260" y="272707"/>
                  </a:lnTo>
                  <a:lnTo>
                    <a:pt x="403364" y="243471"/>
                  </a:lnTo>
                  <a:lnTo>
                    <a:pt x="380746" y="204508"/>
                  </a:lnTo>
                  <a:lnTo>
                    <a:pt x="378142" y="187261"/>
                  </a:lnTo>
                  <a:lnTo>
                    <a:pt x="382193" y="144348"/>
                  </a:lnTo>
                  <a:lnTo>
                    <a:pt x="393890" y="111569"/>
                  </a:lnTo>
                  <a:lnTo>
                    <a:pt x="412686" y="88099"/>
                  </a:lnTo>
                  <a:lnTo>
                    <a:pt x="438061" y="73088"/>
                  </a:lnTo>
                  <a:lnTo>
                    <a:pt x="469188" y="66052"/>
                  </a:lnTo>
                  <a:lnTo>
                    <a:pt x="500595" y="67881"/>
                  </a:lnTo>
                  <a:lnTo>
                    <a:pt x="529488" y="78041"/>
                  </a:lnTo>
                  <a:lnTo>
                    <a:pt x="553097" y="95948"/>
                  </a:lnTo>
                  <a:lnTo>
                    <a:pt x="572058" y="127825"/>
                  </a:lnTo>
                  <a:lnTo>
                    <a:pt x="579145" y="166065"/>
                  </a:lnTo>
                  <a:lnTo>
                    <a:pt x="579145" y="28486"/>
                  </a:lnTo>
                  <a:lnTo>
                    <a:pt x="571931" y="22987"/>
                  </a:lnTo>
                  <a:lnTo>
                    <a:pt x="530072" y="6299"/>
                  </a:lnTo>
                  <a:lnTo>
                    <a:pt x="481622" y="0"/>
                  </a:lnTo>
                  <a:lnTo>
                    <a:pt x="432447" y="4813"/>
                  </a:lnTo>
                  <a:lnTo>
                    <a:pt x="389826" y="20154"/>
                  </a:lnTo>
                  <a:lnTo>
                    <a:pt x="354774" y="45059"/>
                  </a:lnTo>
                  <a:lnTo>
                    <a:pt x="328256" y="78600"/>
                  </a:lnTo>
                  <a:lnTo>
                    <a:pt x="311277" y="119837"/>
                  </a:lnTo>
                  <a:lnTo>
                    <a:pt x="304850" y="167805"/>
                  </a:lnTo>
                  <a:lnTo>
                    <a:pt x="309803" y="215061"/>
                  </a:lnTo>
                  <a:lnTo>
                    <a:pt x="325577" y="256349"/>
                  </a:lnTo>
                  <a:lnTo>
                    <a:pt x="351066" y="290576"/>
                  </a:lnTo>
                  <a:lnTo>
                    <a:pt x="385152" y="316611"/>
                  </a:lnTo>
                  <a:lnTo>
                    <a:pt x="426758" y="333336"/>
                  </a:lnTo>
                  <a:lnTo>
                    <a:pt x="474764" y="339648"/>
                  </a:lnTo>
                  <a:lnTo>
                    <a:pt x="524027" y="334810"/>
                  </a:lnTo>
                  <a:lnTo>
                    <a:pt x="566851" y="319430"/>
                  </a:lnTo>
                  <a:lnTo>
                    <a:pt x="602157" y="294513"/>
                  </a:lnTo>
                  <a:lnTo>
                    <a:pt x="619569" y="272707"/>
                  </a:lnTo>
                  <a:lnTo>
                    <a:pt x="628891" y="261048"/>
                  </a:lnTo>
                  <a:lnTo>
                    <a:pt x="646010" y="220040"/>
                  </a:lnTo>
                  <a:lnTo>
                    <a:pt x="652449" y="172478"/>
                  </a:lnTo>
                  <a:close/>
                </a:path>
              </a:pathLst>
            </a:custGeom>
            <a:solidFill>
              <a:srgbClr val="251E29"/>
            </a:solidFill>
          </p:spPr>
          <p:txBody>
            <a:bodyPr wrap="square" lIns="0" tIns="0" rIns="0" bIns="0" rtlCol="0"/>
            <a:lstStyle/>
            <a:p>
              <a:endParaRPr sz="1265"/>
            </a:p>
          </p:txBody>
        </p:sp>
        <p:sp>
          <p:nvSpPr>
            <p:cNvPr id="79" name="object 79"/>
            <p:cNvSpPr/>
            <p:nvPr/>
          </p:nvSpPr>
          <p:spPr>
            <a:xfrm>
              <a:off x="8992316" y="8388461"/>
              <a:ext cx="193040" cy="330835"/>
            </a:xfrm>
            <a:custGeom>
              <a:avLst/>
              <a:gdLst/>
              <a:ahLst/>
              <a:cxnLst/>
              <a:rect l="l" t="t" r="r" b="b"/>
              <a:pathLst>
                <a:path w="193040" h="330834">
                  <a:moveTo>
                    <a:pt x="188747" y="0"/>
                  </a:moveTo>
                  <a:lnTo>
                    <a:pt x="154534" y="383"/>
                  </a:lnTo>
                  <a:lnTo>
                    <a:pt x="80759" y="330"/>
                  </a:lnTo>
                  <a:lnTo>
                    <a:pt x="66341" y="724"/>
                  </a:lnTo>
                  <a:lnTo>
                    <a:pt x="59034" y="3476"/>
                  </a:lnTo>
                  <a:lnTo>
                    <a:pt x="56325" y="10938"/>
                  </a:lnTo>
                  <a:lnTo>
                    <a:pt x="55702" y="25463"/>
                  </a:lnTo>
                  <a:lnTo>
                    <a:pt x="55460" y="36360"/>
                  </a:lnTo>
                  <a:lnTo>
                    <a:pt x="58699" y="39509"/>
                  </a:lnTo>
                  <a:lnTo>
                    <a:pt x="87238" y="38779"/>
                  </a:lnTo>
                  <a:lnTo>
                    <a:pt x="146557" y="38836"/>
                  </a:lnTo>
                  <a:lnTo>
                    <a:pt x="151612" y="38493"/>
                  </a:lnTo>
                  <a:lnTo>
                    <a:pt x="151395" y="191293"/>
                  </a:lnTo>
                  <a:lnTo>
                    <a:pt x="150888" y="239229"/>
                  </a:lnTo>
                  <a:lnTo>
                    <a:pt x="125630" y="283062"/>
                  </a:lnTo>
                  <a:lnTo>
                    <a:pt x="87186" y="292328"/>
                  </a:lnTo>
                  <a:lnTo>
                    <a:pt x="80340" y="292633"/>
                  </a:lnTo>
                  <a:lnTo>
                    <a:pt x="59724" y="291744"/>
                  </a:lnTo>
                  <a:lnTo>
                    <a:pt x="39593" y="287902"/>
                  </a:lnTo>
                  <a:lnTo>
                    <a:pt x="19798" y="280917"/>
                  </a:lnTo>
                  <a:lnTo>
                    <a:pt x="190" y="270598"/>
                  </a:lnTo>
                  <a:lnTo>
                    <a:pt x="190" y="280657"/>
                  </a:lnTo>
                  <a:lnTo>
                    <a:pt x="1054" y="288302"/>
                  </a:lnTo>
                  <a:lnTo>
                    <a:pt x="0" y="295681"/>
                  </a:lnTo>
                  <a:lnTo>
                    <a:pt x="88" y="304205"/>
                  </a:lnTo>
                  <a:lnTo>
                    <a:pt x="35911" y="325293"/>
                  </a:lnTo>
                  <a:lnTo>
                    <a:pt x="77137" y="330742"/>
                  </a:lnTo>
                  <a:lnTo>
                    <a:pt x="98158" y="330479"/>
                  </a:lnTo>
                  <a:lnTo>
                    <a:pt x="137512" y="322230"/>
                  </a:lnTo>
                  <a:lnTo>
                    <a:pt x="185449" y="272770"/>
                  </a:lnTo>
                  <a:lnTo>
                    <a:pt x="192049" y="233324"/>
                  </a:lnTo>
                  <a:lnTo>
                    <a:pt x="192493" y="2044"/>
                  </a:lnTo>
                  <a:lnTo>
                    <a:pt x="188747" y="0"/>
                  </a:lnTo>
                  <a:close/>
                </a:path>
              </a:pathLst>
            </a:custGeom>
            <a:solidFill>
              <a:srgbClr val="27202B"/>
            </a:solidFill>
          </p:spPr>
          <p:txBody>
            <a:bodyPr wrap="square" lIns="0" tIns="0" rIns="0" bIns="0" rtlCol="0"/>
            <a:lstStyle/>
            <a:p>
              <a:endParaRPr sz="1265"/>
            </a:p>
          </p:txBody>
        </p:sp>
      </p:grpSp>
      <p:sp>
        <p:nvSpPr>
          <p:cNvPr id="75" name="object 75"/>
          <p:cNvSpPr/>
          <p:nvPr/>
        </p:nvSpPr>
        <p:spPr>
          <a:xfrm>
            <a:off x="6508848" y="5896798"/>
            <a:ext cx="192787" cy="234290"/>
          </a:xfrm>
          <a:custGeom>
            <a:avLst/>
            <a:gdLst/>
            <a:ahLst/>
            <a:cxnLst/>
            <a:rect l="l" t="t" r="r" b="b"/>
            <a:pathLst>
              <a:path w="274320" h="333375">
                <a:moveTo>
                  <a:pt x="235889" y="0"/>
                </a:moveTo>
                <a:lnTo>
                  <a:pt x="232549" y="2984"/>
                </a:lnTo>
                <a:lnTo>
                  <a:pt x="233073" y="111131"/>
                </a:lnTo>
                <a:lnTo>
                  <a:pt x="232867" y="207708"/>
                </a:lnTo>
                <a:lnTo>
                  <a:pt x="214063" y="266169"/>
                </a:lnTo>
                <a:lnTo>
                  <a:pt x="158673" y="292493"/>
                </a:lnTo>
                <a:lnTo>
                  <a:pt x="145005" y="293435"/>
                </a:lnTo>
                <a:lnTo>
                  <a:pt x="131241" y="293357"/>
                </a:lnTo>
                <a:lnTo>
                  <a:pt x="91988" y="287238"/>
                </a:lnTo>
                <a:lnTo>
                  <a:pt x="46991" y="242172"/>
                </a:lnTo>
                <a:lnTo>
                  <a:pt x="41300" y="203263"/>
                </a:lnTo>
                <a:lnTo>
                  <a:pt x="41275" y="28841"/>
                </a:lnTo>
                <a:lnTo>
                  <a:pt x="40823" y="12278"/>
                </a:lnTo>
                <a:lnTo>
                  <a:pt x="37671" y="3883"/>
                </a:lnTo>
                <a:lnTo>
                  <a:pt x="29123" y="816"/>
                </a:lnTo>
                <a:lnTo>
                  <a:pt x="12484" y="241"/>
                </a:lnTo>
                <a:lnTo>
                  <a:pt x="1663" y="101"/>
                </a:lnTo>
                <a:lnTo>
                  <a:pt x="0" y="4076"/>
                </a:lnTo>
                <a:lnTo>
                  <a:pt x="385" y="39491"/>
                </a:lnTo>
                <a:lnTo>
                  <a:pt x="342" y="117335"/>
                </a:lnTo>
                <a:lnTo>
                  <a:pt x="927" y="117335"/>
                </a:lnTo>
                <a:lnTo>
                  <a:pt x="544" y="168516"/>
                </a:lnTo>
                <a:lnTo>
                  <a:pt x="568" y="194098"/>
                </a:lnTo>
                <a:lnTo>
                  <a:pt x="7361" y="255900"/>
                </a:lnTo>
                <a:lnTo>
                  <a:pt x="46167" y="308132"/>
                </a:lnTo>
                <a:lnTo>
                  <a:pt x="107128" y="330369"/>
                </a:lnTo>
                <a:lnTo>
                  <a:pt x="136348" y="332778"/>
                </a:lnTo>
                <a:lnTo>
                  <a:pt x="165580" y="330643"/>
                </a:lnTo>
                <a:lnTo>
                  <a:pt x="223717" y="311082"/>
                </a:lnTo>
                <a:lnTo>
                  <a:pt x="262003" y="267475"/>
                </a:lnTo>
                <a:lnTo>
                  <a:pt x="272517" y="228419"/>
                </a:lnTo>
                <a:lnTo>
                  <a:pt x="273837" y="26682"/>
                </a:lnTo>
                <a:lnTo>
                  <a:pt x="273418" y="11525"/>
                </a:lnTo>
                <a:lnTo>
                  <a:pt x="270494" y="3825"/>
                </a:lnTo>
                <a:lnTo>
                  <a:pt x="262564" y="950"/>
                </a:lnTo>
                <a:lnTo>
                  <a:pt x="247129" y="266"/>
                </a:lnTo>
                <a:lnTo>
                  <a:pt x="235889" y="0"/>
                </a:lnTo>
                <a:close/>
              </a:path>
            </a:pathLst>
          </a:custGeom>
          <a:solidFill>
            <a:srgbClr val="27202B"/>
          </a:solidFill>
        </p:spPr>
        <p:txBody>
          <a:bodyPr wrap="square" lIns="0" tIns="0" rIns="0" bIns="0" rtlCol="0"/>
          <a:lstStyle/>
          <a:p>
            <a:endParaRPr sz="1265"/>
          </a:p>
        </p:txBody>
      </p:sp>
      <p:sp>
        <p:nvSpPr>
          <p:cNvPr id="74" name="object 74"/>
          <p:cNvSpPr/>
          <p:nvPr/>
        </p:nvSpPr>
        <p:spPr>
          <a:xfrm>
            <a:off x="6757623" y="5896779"/>
            <a:ext cx="193233" cy="230273"/>
          </a:xfrm>
          <a:custGeom>
            <a:avLst/>
            <a:gdLst/>
            <a:ahLst/>
            <a:cxnLst/>
            <a:rect l="l" t="t" r="r" b="b"/>
            <a:pathLst>
              <a:path w="274954" h="327659">
                <a:moveTo>
                  <a:pt x="4305" y="0"/>
                </a:moveTo>
                <a:lnTo>
                  <a:pt x="0" y="2552"/>
                </a:lnTo>
                <a:lnTo>
                  <a:pt x="101" y="16344"/>
                </a:lnTo>
                <a:lnTo>
                  <a:pt x="229" y="38760"/>
                </a:lnTo>
                <a:lnTo>
                  <a:pt x="236" y="40064"/>
                </a:lnTo>
                <a:lnTo>
                  <a:pt x="363" y="62225"/>
                </a:lnTo>
                <a:lnTo>
                  <a:pt x="469" y="300291"/>
                </a:lnTo>
                <a:lnTo>
                  <a:pt x="860" y="314591"/>
                </a:lnTo>
                <a:lnTo>
                  <a:pt x="895" y="315889"/>
                </a:lnTo>
                <a:lnTo>
                  <a:pt x="3878" y="323818"/>
                </a:lnTo>
                <a:lnTo>
                  <a:pt x="12309" y="326847"/>
                </a:lnTo>
                <a:lnTo>
                  <a:pt x="15510" y="326847"/>
                </a:lnTo>
                <a:lnTo>
                  <a:pt x="31077" y="327380"/>
                </a:lnTo>
                <a:lnTo>
                  <a:pt x="37579" y="327380"/>
                </a:lnTo>
                <a:lnTo>
                  <a:pt x="41059" y="325031"/>
                </a:lnTo>
                <a:lnTo>
                  <a:pt x="40984" y="320928"/>
                </a:lnTo>
                <a:lnTo>
                  <a:pt x="40868" y="314591"/>
                </a:lnTo>
                <a:lnTo>
                  <a:pt x="40732" y="300291"/>
                </a:lnTo>
                <a:lnTo>
                  <a:pt x="40644" y="235807"/>
                </a:lnTo>
                <a:lnTo>
                  <a:pt x="40309" y="212267"/>
                </a:lnTo>
                <a:lnTo>
                  <a:pt x="40018" y="200926"/>
                </a:lnTo>
                <a:lnTo>
                  <a:pt x="40004" y="200405"/>
                </a:lnTo>
                <a:lnTo>
                  <a:pt x="43891" y="197688"/>
                </a:lnTo>
                <a:lnTo>
                  <a:pt x="166701" y="197688"/>
                </a:lnTo>
                <a:lnTo>
                  <a:pt x="164820" y="195440"/>
                </a:lnTo>
                <a:lnTo>
                  <a:pt x="210610" y="177688"/>
                </a:lnTo>
                <a:lnTo>
                  <a:pt x="227474" y="160934"/>
                </a:lnTo>
                <a:lnTo>
                  <a:pt x="103117" y="160934"/>
                </a:lnTo>
                <a:lnTo>
                  <a:pt x="89936" y="160693"/>
                </a:lnTo>
                <a:lnTo>
                  <a:pt x="40068" y="160693"/>
                </a:lnTo>
                <a:lnTo>
                  <a:pt x="40492" y="157200"/>
                </a:lnTo>
                <a:lnTo>
                  <a:pt x="40614" y="100012"/>
                </a:lnTo>
                <a:lnTo>
                  <a:pt x="40694" y="62225"/>
                </a:lnTo>
                <a:lnTo>
                  <a:pt x="40467" y="50564"/>
                </a:lnTo>
                <a:lnTo>
                  <a:pt x="40229" y="42456"/>
                </a:lnTo>
                <a:lnTo>
                  <a:pt x="40208" y="41770"/>
                </a:lnTo>
                <a:lnTo>
                  <a:pt x="42052" y="38912"/>
                </a:lnTo>
                <a:lnTo>
                  <a:pt x="42151" y="38760"/>
                </a:lnTo>
                <a:lnTo>
                  <a:pt x="228539" y="38760"/>
                </a:lnTo>
                <a:lnTo>
                  <a:pt x="191909" y="11493"/>
                </a:lnTo>
                <a:lnTo>
                  <a:pt x="145554" y="1358"/>
                </a:lnTo>
                <a:lnTo>
                  <a:pt x="100274" y="1115"/>
                </a:lnTo>
                <a:lnTo>
                  <a:pt x="16903" y="279"/>
                </a:lnTo>
                <a:lnTo>
                  <a:pt x="4305" y="0"/>
                </a:lnTo>
                <a:close/>
              </a:path>
              <a:path w="274954" h="327659">
                <a:moveTo>
                  <a:pt x="166871" y="197891"/>
                </a:moveTo>
                <a:lnTo>
                  <a:pt x="113614" y="197891"/>
                </a:lnTo>
                <a:lnTo>
                  <a:pt x="119938" y="200926"/>
                </a:lnTo>
                <a:lnTo>
                  <a:pt x="148413" y="235807"/>
                </a:lnTo>
                <a:lnTo>
                  <a:pt x="219189" y="320928"/>
                </a:lnTo>
                <a:lnTo>
                  <a:pt x="221399" y="326453"/>
                </a:lnTo>
                <a:lnTo>
                  <a:pt x="218517" y="326453"/>
                </a:lnTo>
                <a:lnTo>
                  <a:pt x="237997" y="326847"/>
                </a:lnTo>
                <a:lnTo>
                  <a:pt x="274792" y="326847"/>
                </a:lnTo>
                <a:lnTo>
                  <a:pt x="166871" y="197891"/>
                </a:lnTo>
                <a:close/>
              </a:path>
              <a:path w="274954" h="327659">
                <a:moveTo>
                  <a:pt x="166701" y="197688"/>
                </a:moveTo>
                <a:lnTo>
                  <a:pt x="43891" y="197688"/>
                </a:lnTo>
                <a:lnTo>
                  <a:pt x="55604" y="198323"/>
                </a:lnTo>
                <a:lnTo>
                  <a:pt x="67169" y="198766"/>
                </a:lnTo>
                <a:lnTo>
                  <a:pt x="79460" y="198904"/>
                </a:lnTo>
                <a:lnTo>
                  <a:pt x="89948" y="198766"/>
                </a:lnTo>
                <a:lnTo>
                  <a:pt x="91058" y="198766"/>
                </a:lnTo>
                <a:lnTo>
                  <a:pt x="104038" y="198323"/>
                </a:lnTo>
                <a:lnTo>
                  <a:pt x="113614" y="197891"/>
                </a:lnTo>
                <a:lnTo>
                  <a:pt x="166871" y="197891"/>
                </a:lnTo>
                <a:lnTo>
                  <a:pt x="166701" y="197688"/>
                </a:lnTo>
                <a:close/>
              </a:path>
              <a:path w="274954" h="327659">
                <a:moveTo>
                  <a:pt x="228539" y="38760"/>
                </a:moveTo>
                <a:lnTo>
                  <a:pt x="42151" y="38760"/>
                </a:lnTo>
                <a:lnTo>
                  <a:pt x="74325" y="39164"/>
                </a:lnTo>
                <a:lnTo>
                  <a:pt x="154554" y="39408"/>
                </a:lnTo>
                <a:lnTo>
                  <a:pt x="146405" y="39408"/>
                </a:lnTo>
                <a:lnTo>
                  <a:pt x="183195" y="50564"/>
                </a:lnTo>
                <a:lnTo>
                  <a:pt x="209346" y="101320"/>
                </a:lnTo>
                <a:lnTo>
                  <a:pt x="205769" y="121780"/>
                </a:lnTo>
                <a:lnTo>
                  <a:pt x="196124" y="138218"/>
                </a:lnTo>
                <a:lnTo>
                  <a:pt x="180552" y="150178"/>
                </a:lnTo>
                <a:lnTo>
                  <a:pt x="159194" y="157200"/>
                </a:lnTo>
                <a:lnTo>
                  <a:pt x="130567" y="160477"/>
                </a:lnTo>
                <a:lnTo>
                  <a:pt x="127261" y="160477"/>
                </a:lnTo>
                <a:lnTo>
                  <a:pt x="103117" y="160934"/>
                </a:lnTo>
                <a:lnTo>
                  <a:pt x="227474" y="160934"/>
                </a:lnTo>
                <a:lnTo>
                  <a:pt x="247811" y="127449"/>
                </a:lnTo>
                <a:lnTo>
                  <a:pt x="249537" y="81786"/>
                </a:lnTo>
                <a:lnTo>
                  <a:pt x="230292" y="40064"/>
                </a:lnTo>
                <a:lnTo>
                  <a:pt x="228539" y="38760"/>
                </a:lnTo>
                <a:close/>
              </a:path>
              <a:path w="274954" h="327659">
                <a:moveTo>
                  <a:pt x="78142" y="160477"/>
                </a:moveTo>
                <a:lnTo>
                  <a:pt x="46812" y="160477"/>
                </a:lnTo>
                <a:lnTo>
                  <a:pt x="40068" y="160693"/>
                </a:lnTo>
                <a:lnTo>
                  <a:pt x="89936" y="160693"/>
                </a:lnTo>
                <a:lnTo>
                  <a:pt x="78142" y="160477"/>
                </a:lnTo>
                <a:close/>
              </a:path>
            </a:pathLst>
          </a:custGeom>
          <a:solidFill>
            <a:srgbClr val="27202B"/>
          </a:solidFill>
        </p:spPr>
        <p:txBody>
          <a:bodyPr wrap="square" lIns="0" tIns="0" rIns="0" bIns="0" rtlCol="0"/>
          <a:lstStyle/>
          <a:p>
            <a:endParaRPr sz="1265"/>
          </a:p>
        </p:txBody>
      </p:sp>
      <p:sp>
        <p:nvSpPr>
          <p:cNvPr id="80" name="object 80"/>
          <p:cNvSpPr/>
          <p:nvPr/>
        </p:nvSpPr>
        <p:spPr>
          <a:xfrm>
            <a:off x="6984570" y="5896655"/>
            <a:ext cx="29007" cy="230720"/>
          </a:xfrm>
          <a:custGeom>
            <a:avLst/>
            <a:gdLst/>
            <a:ahLst/>
            <a:cxnLst/>
            <a:rect l="l" t="t" r="r" b="b"/>
            <a:pathLst>
              <a:path w="41275" h="328295">
                <a:moveTo>
                  <a:pt x="2247" y="0"/>
                </a:moveTo>
                <a:lnTo>
                  <a:pt x="0" y="4292"/>
                </a:lnTo>
                <a:lnTo>
                  <a:pt x="233" y="63404"/>
                </a:lnTo>
                <a:lnTo>
                  <a:pt x="317" y="301243"/>
                </a:lnTo>
                <a:lnTo>
                  <a:pt x="719" y="316220"/>
                </a:lnTo>
                <a:lnTo>
                  <a:pt x="3517" y="323805"/>
                </a:lnTo>
                <a:lnTo>
                  <a:pt x="11097" y="326675"/>
                </a:lnTo>
                <a:lnTo>
                  <a:pt x="38582" y="327990"/>
                </a:lnTo>
                <a:lnTo>
                  <a:pt x="40690" y="323316"/>
                </a:lnTo>
                <a:lnTo>
                  <a:pt x="40277" y="275193"/>
                </a:lnTo>
                <a:lnTo>
                  <a:pt x="40309" y="164922"/>
                </a:lnTo>
                <a:lnTo>
                  <a:pt x="40309" y="26542"/>
                </a:lnTo>
                <a:lnTo>
                  <a:pt x="39907" y="11674"/>
                </a:lnTo>
                <a:lnTo>
                  <a:pt x="37112" y="4141"/>
                </a:lnTo>
                <a:lnTo>
                  <a:pt x="29540" y="1288"/>
                </a:lnTo>
                <a:lnTo>
                  <a:pt x="14808" y="457"/>
                </a:lnTo>
                <a:lnTo>
                  <a:pt x="2247" y="0"/>
                </a:lnTo>
                <a:close/>
              </a:path>
            </a:pathLst>
          </a:custGeom>
          <a:solidFill>
            <a:srgbClr val="251E29"/>
          </a:solidFill>
        </p:spPr>
        <p:txBody>
          <a:bodyPr wrap="square" lIns="0" tIns="0" rIns="0" bIns="0" rtlCol="0"/>
          <a:lstStyle/>
          <a:p>
            <a:endParaRPr sz="1265"/>
          </a:p>
        </p:txBody>
      </p:sp>
      <p:sp>
        <p:nvSpPr>
          <p:cNvPr id="76" name="object 76"/>
          <p:cNvSpPr/>
          <p:nvPr/>
        </p:nvSpPr>
        <p:spPr>
          <a:xfrm>
            <a:off x="7058735" y="5893549"/>
            <a:ext cx="164672" cy="236967"/>
          </a:xfrm>
          <a:custGeom>
            <a:avLst/>
            <a:gdLst/>
            <a:ahLst/>
            <a:cxnLst/>
            <a:rect l="l" t="t" r="r" b="b"/>
            <a:pathLst>
              <a:path w="234315" h="337184">
                <a:moveTo>
                  <a:pt x="101426" y="0"/>
                </a:moveTo>
                <a:lnTo>
                  <a:pt x="40300" y="15664"/>
                </a:lnTo>
                <a:lnTo>
                  <a:pt x="3540" y="61130"/>
                </a:lnTo>
                <a:lnTo>
                  <a:pt x="50" y="92654"/>
                </a:lnTo>
                <a:lnTo>
                  <a:pt x="5059" y="116251"/>
                </a:lnTo>
                <a:lnTo>
                  <a:pt x="32785" y="150095"/>
                </a:lnTo>
                <a:lnTo>
                  <a:pt x="74411" y="171238"/>
                </a:lnTo>
                <a:lnTo>
                  <a:pt x="118145" y="186042"/>
                </a:lnTo>
                <a:lnTo>
                  <a:pt x="139903" y="193746"/>
                </a:lnTo>
                <a:lnTo>
                  <a:pt x="173880" y="212104"/>
                </a:lnTo>
                <a:lnTo>
                  <a:pt x="193173" y="257535"/>
                </a:lnTo>
                <a:lnTo>
                  <a:pt x="185500" y="274193"/>
                </a:lnTo>
                <a:lnTo>
                  <a:pt x="148294" y="294828"/>
                </a:lnTo>
                <a:lnTo>
                  <a:pt x="125450" y="297822"/>
                </a:lnTo>
                <a:lnTo>
                  <a:pt x="93394" y="297678"/>
                </a:lnTo>
                <a:lnTo>
                  <a:pt x="62283" y="292933"/>
                </a:lnTo>
                <a:lnTo>
                  <a:pt x="32063" y="283464"/>
                </a:lnTo>
                <a:lnTo>
                  <a:pt x="2679" y="269146"/>
                </a:lnTo>
                <a:lnTo>
                  <a:pt x="1536" y="272067"/>
                </a:lnTo>
                <a:lnTo>
                  <a:pt x="914" y="272918"/>
                </a:lnTo>
                <a:lnTo>
                  <a:pt x="800" y="281947"/>
                </a:lnTo>
                <a:lnTo>
                  <a:pt x="1270" y="290152"/>
                </a:lnTo>
                <a:lnTo>
                  <a:pt x="0" y="306217"/>
                </a:lnTo>
                <a:lnTo>
                  <a:pt x="46177" y="327406"/>
                </a:lnTo>
                <a:lnTo>
                  <a:pt x="120113" y="336877"/>
                </a:lnTo>
                <a:lnTo>
                  <a:pt x="158191" y="332290"/>
                </a:lnTo>
                <a:lnTo>
                  <a:pt x="187778" y="322368"/>
                </a:lnTo>
                <a:lnTo>
                  <a:pt x="210754" y="306411"/>
                </a:lnTo>
                <a:lnTo>
                  <a:pt x="226394" y="285249"/>
                </a:lnTo>
                <a:lnTo>
                  <a:pt x="233972" y="259710"/>
                </a:lnTo>
                <a:lnTo>
                  <a:pt x="233150" y="230879"/>
                </a:lnTo>
                <a:lnTo>
                  <a:pt x="204489" y="184884"/>
                </a:lnTo>
                <a:lnTo>
                  <a:pt x="165793" y="163455"/>
                </a:lnTo>
                <a:lnTo>
                  <a:pt x="100836" y="140630"/>
                </a:lnTo>
                <a:lnTo>
                  <a:pt x="85302" y="134830"/>
                </a:lnTo>
                <a:lnTo>
                  <a:pt x="46153" y="105610"/>
                </a:lnTo>
                <a:lnTo>
                  <a:pt x="41148" y="77681"/>
                </a:lnTo>
                <a:lnTo>
                  <a:pt x="45616" y="64253"/>
                </a:lnTo>
                <a:lnTo>
                  <a:pt x="54198" y="53643"/>
                </a:lnTo>
                <a:lnTo>
                  <a:pt x="66945" y="45866"/>
                </a:lnTo>
                <a:lnTo>
                  <a:pt x="83908" y="40940"/>
                </a:lnTo>
                <a:lnTo>
                  <a:pt x="112604" y="37922"/>
                </a:lnTo>
                <a:lnTo>
                  <a:pt x="140736" y="39409"/>
                </a:lnTo>
                <a:lnTo>
                  <a:pt x="168299" y="45269"/>
                </a:lnTo>
                <a:lnTo>
                  <a:pt x="195287" y="55367"/>
                </a:lnTo>
                <a:lnTo>
                  <a:pt x="204516" y="59341"/>
                </a:lnTo>
                <a:lnTo>
                  <a:pt x="209229" y="59659"/>
                </a:lnTo>
                <a:lnTo>
                  <a:pt x="210947" y="55320"/>
                </a:lnTo>
                <a:lnTo>
                  <a:pt x="211188" y="45321"/>
                </a:lnTo>
                <a:lnTo>
                  <a:pt x="210856" y="31259"/>
                </a:lnTo>
                <a:lnTo>
                  <a:pt x="159767" y="4478"/>
                </a:lnTo>
                <a:lnTo>
                  <a:pt x="130748" y="188"/>
                </a:lnTo>
                <a:lnTo>
                  <a:pt x="101426" y="0"/>
                </a:lnTo>
                <a:close/>
              </a:path>
            </a:pathLst>
          </a:custGeom>
          <a:solidFill>
            <a:srgbClr val="27202B"/>
          </a:solidFill>
        </p:spPr>
        <p:txBody>
          <a:bodyPr wrap="square" lIns="0" tIns="0" rIns="0" bIns="0" rtlCol="0"/>
          <a:lstStyle/>
          <a:p>
            <a:endParaRPr sz="1265"/>
          </a:p>
        </p:txBody>
      </p:sp>
      <p:sp>
        <p:nvSpPr>
          <p:cNvPr id="14" name="object 14"/>
          <p:cNvSpPr/>
          <p:nvPr/>
        </p:nvSpPr>
        <p:spPr>
          <a:xfrm>
            <a:off x="8498163" y="5907145"/>
            <a:ext cx="307031" cy="293643"/>
          </a:xfrm>
          <a:custGeom>
            <a:avLst/>
            <a:gdLst/>
            <a:ahLst/>
            <a:cxnLst/>
            <a:rect l="l" t="t" r="r" b="b"/>
            <a:pathLst>
              <a:path w="436879" h="417829">
                <a:moveTo>
                  <a:pt x="436562" y="196481"/>
                </a:moveTo>
                <a:lnTo>
                  <a:pt x="435889" y="190919"/>
                </a:lnTo>
                <a:lnTo>
                  <a:pt x="435698" y="185343"/>
                </a:lnTo>
                <a:lnTo>
                  <a:pt x="433158" y="164846"/>
                </a:lnTo>
                <a:lnTo>
                  <a:pt x="421157" y="121386"/>
                </a:lnTo>
                <a:lnTo>
                  <a:pt x="398284" y="77685"/>
                </a:lnTo>
                <a:lnTo>
                  <a:pt x="362153" y="39547"/>
                </a:lnTo>
                <a:lnTo>
                  <a:pt x="322910" y="13728"/>
                </a:lnTo>
                <a:lnTo>
                  <a:pt x="282181" y="647"/>
                </a:lnTo>
                <a:lnTo>
                  <a:pt x="267944" y="0"/>
                </a:lnTo>
                <a:lnTo>
                  <a:pt x="261048" y="165"/>
                </a:lnTo>
                <a:lnTo>
                  <a:pt x="222224" y="10007"/>
                </a:lnTo>
                <a:lnTo>
                  <a:pt x="188912" y="33591"/>
                </a:lnTo>
                <a:lnTo>
                  <a:pt x="166281" y="72491"/>
                </a:lnTo>
                <a:lnTo>
                  <a:pt x="166497" y="75933"/>
                </a:lnTo>
                <a:lnTo>
                  <a:pt x="169608" y="82105"/>
                </a:lnTo>
                <a:lnTo>
                  <a:pt x="171526" y="84531"/>
                </a:lnTo>
                <a:lnTo>
                  <a:pt x="177076" y="88392"/>
                </a:lnTo>
                <a:lnTo>
                  <a:pt x="183972" y="92341"/>
                </a:lnTo>
                <a:lnTo>
                  <a:pt x="189115" y="95745"/>
                </a:lnTo>
                <a:lnTo>
                  <a:pt x="354418" y="199072"/>
                </a:lnTo>
                <a:lnTo>
                  <a:pt x="362826" y="204660"/>
                </a:lnTo>
                <a:lnTo>
                  <a:pt x="364985" y="210718"/>
                </a:lnTo>
                <a:lnTo>
                  <a:pt x="360464" y="218605"/>
                </a:lnTo>
                <a:lnTo>
                  <a:pt x="358749" y="220014"/>
                </a:lnTo>
                <a:lnTo>
                  <a:pt x="139280" y="327660"/>
                </a:lnTo>
                <a:lnTo>
                  <a:pt x="136702" y="328155"/>
                </a:lnTo>
                <a:lnTo>
                  <a:pt x="128587" y="326186"/>
                </a:lnTo>
                <a:lnTo>
                  <a:pt x="125069" y="321195"/>
                </a:lnTo>
                <a:lnTo>
                  <a:pt x="125349" y="316852"/>
                </a:lnTo>
                <a:lnTo>
                  <a:pt x="125539" y="109613"/>
                </a:lnTo>
                <a:lnTo>
                  <a:pt x="130771" y="51523"/>
                </a:lnTo>
                <a:lnTo>
                  <a:pt x="139636" y="19253"/>
                </a:lnTo>
                <a:lnTo>
                  <a:pt x="140804" y="12979"/>
                </a:lnTo>
                <a:lnTo>
                  <a:pt x="133680" y="6464"/>
                </a:lnTo>
                <a:lnTo>
                  <a:pt x="128905" y="7721"/>
                </a:lnTo>
                <a:lnTo>
                  <a:pt x="87591" y="37515"/>
                </a:lnTo>
                <a:lnTo>
                  <a:pt x="52095" y="74269"/>
                </a:lnTo>
                <a:lnTo>
                  <a:pt x="26390" y="111760"/>
                </a:lnTo>
                <a:lnTo>
                  <a:pt x="7874" y="156197"/>
                </a:lnTo>
                <a:lnTo>
                  <a:pt x="1041" y="198412"/>
                </a:lnTo>
                <a:lnTo>
                  <a:pt x="0" y="198539"/>
                </a:lnTo>
                <a:lnTo>
                  <a:pt x="0" y="217385"/>
                </a:lnTo>
                <a:lnTo>
                  <a:pt x="1054" y="217487"/>
                </a:lnTo>
                <a:lnTo>
                  <a:pt x="1104" y="222961"/>
                </a:lnTo>
                <a:lnTo>
                  <a:pt x="10007" y="271983"/>
                </a:lnTo>
                <a:lnTo>
                  <a:pt x="25958" y="310159"/>
                </a:lnTo>
                <a:lnTo>
                  <a:pt x="49618" y="344398"/>
                </a:lnTo>
                <a:lnTo>
                  <a:pt x="84264" y="376021"/>
                </a:lnTo>
                <a:lnTo>
                  <a:pt x="120332" y="396938"/>
                </a:lnTo>
                <a:lnTo>
                  <a:pt x="164388" y="411772"/>
                </a:lnTo>
                <a:lnTo>
                  <a:pt x="191350" y="416077"/>
                </a:lnTo>
                <a:lnTo>
                  <a:pt x="194119" y="416077"/>
                </a:lnTo>
                <a:lnTo>
                  <a:pt x="200990" y="417233"/>
                </a:lnTo>
                <a:lnTo>
                  <a:pt x="205219" y="417131"/>
                </a:lnTo>
                <a:lnTo>
                  <a:pt x="216471" y="417626"/>
                </a:lnTo>
                <a:lnTo>
                  <a:pt x="223532" y="417537"/>
                </a:lnTo>
                <a:lnTo>
                  <a:pt x="237642" y="416902"/>
                </a:lnTo>
                <a:lnTo>
                  <a:pt x="242684" y="416191"/>
                </a:lnTo>
                <a:lnTo>
                  <a:pt x="247180" y="415950"/>
                </a:lnTo>
                <a:lnTo>
                  <a:pt x="291757" y="406539"/>
                </a:lnTo>
                <a:lnTo>
                  <a:pt x="328091" y="391414"/>
                </a:lnTo>
                <a:lnTo>
                  <a:pt x="366064" y="365810"/>
                </a:lnTo>
                <a:lnTo>
                  <a:pt x="398868" y="330009"/>
                </a:lnTo>
                <a:lnTo>
                  <a:pt x="419633" y="293001"/>
                </a:lnTo>
                <a:lnTo>
                  <a:pt x="432409" y="251117"/>
                </a:lnTo>
                <a:lnTo>
                  <a:pt x="436537" y="217500"/>
                </a:lnTo>
                <a:lnTo>
                  <a:pt x="436562" y="196481"/>
                </a:lnTo>
                <a:close/>
              </a:path>
            </a:pathLst>
          </a:custGeom>
          <a:solidFill>
            <a:srgbClr val="161515"/>
          </a:solidFill>
        </p:spPr>
        <p:txBody>
          <a:bodyPr wrap="square" lIns="0" tIns="0" rIns="0" bIns="0" rtlCol="0"/>
          <a:lstStyle/>
          <a:p>
            <a:endParaRPr sz="1265"/>
          </a:p>
        </p:txBody>
      </p:sp>
      <p:sp>
        <p:nvSpPr>
          <p:cNvPr id="13" name="object 13"/>
          <p:cNvSpPr/>
          <p:nvPr/>
        </p:nvSpPr>
        <p:spPr>
          <a:xfrm>
            <a:off x="8850828" y="5904901"/>
            <a:ext cx="440911" cy="291412"/>
          </a:xfrm>
          <a:custGeom>
            <a:avLst/>
            <a:gdLst/>
            <a:ahLst/>
            <a:cxnLst/>
            <a:rect l="l" t="t" r="r" b="b"/>
            <a:pathLst>
              <a:path w="627380" h="414654">
                <a:moveTo>
                  <a:pt x="15303" y="9474"/>
                </a:moveTo>
                <a:lnTo>
                  <a:pt x="4294" y="10198"/>
                </a:lnTo>
                <a:lnTo>
                  <a:pt x="5891" y="10198"/>
                </a:lnTo>
                <a:lnTo>
                  <a:pt x="1676" y="13627"/>
                </a:lnTo>
                <a:lnTo>
                  <a:pt x="0" y="20472"/>
                </a:lnTo>
                <a:lnTo>
                  <a:pt x="39" y="403631"/>
                </a:lnTo>
                <a:lnTo>
                  <a:pt x="243" y="407339"/>
                </a:lnTo>
                <a:lnTo>
                  <a:pt x="330" y="408927"/>
                </a:lnTo>
                <a:lnTo>
                  <a:pt x="5198" y="413092"/>
                </a:lnTo>
                <a:lnTo>
                  <a:pt x="11406" y="414261"/>
                </a:lnTo>
                <a:lnTo>
                  <a:pt x="88587" y="414261"/>
                </a:lnTo>
                <a:lnTo>
                  <a:pt x="102957" y="413753"/>
                </a:lnTo>
                <a:lnTo>
                  <a:pt x="97004" y="413753"/>
                </a:lnTo>
                <a:lnTo>
                  <a:pt x="101384" y="407631"/>
                </a:lnTo>
                <a:lnTo>
                  <a:pt x="101374" y="407339"/>
                </a:lnTo>
                <a:lnTo>
                  <a:pt x="101255" y="403631"/>
                </a:lnTo>
                <a:lnTo>
                  <a:pt x="101130" y="186905"/>
                </a:lnTo>
                <a:lnTo>
                  <a:pt x="102158" y="175640"/>
                </a:lnTo>
                <a:lnTo>
                  <a:pt x="108922" y="146634"/>
                </a:lnTo>
                <a:lnTo>
                  <a:pt x="109012" y="146373"/>
                </a:lnTo>
                <a:lnTo>
                  <a:pt x="135382" y="108902"/>
                </a:lnTo>
                <a:lnTo>
                  <a:pt x="175834" y="91921"/>
                </a:lnTo>
                <a:lnTo>
                  <a:pt x="176331" y="91921"/>
                </a:lnTo>
                <a:lnTo>
                  <a:pt x="183510" y="91058"/>
                </a:lnTo>
                <a:lnTo>
                  <a:pt x="192024" y="90538"/>
                </a:lnTo>
                <a:lnTo>
                  <a:pt x="615296" y="90538"/>
                </a:lnTo>
                <a:lnTo>
                  <a:pt x="612330" y="82892"/>
                </a:lnTo>
                <a:lnTo>
                  <a:pt x="596106" y="51955"/>
                </a:lnTo>
                <a:lnTo>
                  <a:pt x="97148" y="51955"/>
                </a:lnTo>
                <a:lnTo>
                  <a:pt x="22509" y="12166"/>
                </a:lnTo>
                <a:lnTo>
                  <a:pt x="18897" y="10198"/>
                </a:lnTo>
                <a:lnTo>
                  <a:pt x="15303" y="9474"/>
                </a:lnTo>
                <a:close/>
              </a:path>
              <a:path w="627380" h="414654">
                <a:moveTo>
                  <a:pt x="449300" y="90538"/>
                </a:moveTo>
                <a:lnTo>
                  <a:pt x="198277" y="90538"/>
                </a:lnTo>
                <a:lnTo>
                  <a:pt x="213174" y="92240"/>
                </a:lnTo>
                <a:lnTo>
                  <a:pt x="212586" y="92240"/>
                </a:lnTo>
                <a:lnTo>
                  <a:pt x="245891" y="112195"/>
                </a:lnTo>
                <a:lnTo>
                  <a:pt x="261547" y="151939"/>
                </a:lnTo>
                <a:lnTo>
                  <a:pt x="261638" y="152482"/>
                </a:lnTo>
                <a:lnTo>
                  <a:pt x="261679" y="152730"/>
                </a:lnTo>
                <a:lnTo>
                  <a:pt x="262458" y="160489"/>
                </a:lnTo>
                <a:lnTo>
                  <a:pt x="262776" y="165011"/>
                </a:lnTo>
                <a:lnTo>
                  <a:pt x="263025" y="168970"/>
                </a:lnTo>
                <a:lnTo>
                  <a:pt x="263118" y="403631"/>
                </a:lnTo>
                <a:lnTo>
                  <a:pt x="263537" y="407339"/>
                </a:lnTo>
                <a:lnTo>
                  <a:pt x="265264" y="410311"/>
                </a:lnTo>
                <a:lnTo>
                  <a:pt x="270916" y="413753"/>
                </a:lnTo>
                <a:lnTo>
                  <a:pt x="273558" y="414261"/>
                </a:lnTo>
                <a:lnTo>
                  <a:pt x="351824" y="414261"/>
                </a:lnTo>
                <a:lnTo>
                  <a:pt x="358643" y="413753"/>
                </a:lnTo>
                <a:lnTo>
                  <a:pt x="359932" y="413753"/>
                </a:lnTo>
                <a:lnTo>
                  <a:pt x="364197" y="407911"/>
                </a:lnTo>
                <a:lnTo>
                  <a:pt x="364015" y="403631"/>
                </a:lnTo>
                <a:lnTo>
                  <a:pt x="363982" y="201650"/>
                </a:lnTo>
                <a:lnTo>
                  <a:pt x="363651" y="194779"/>
                </a:lnTo>
                <a:lnTo>
                  <a:pt x="364617" y="185013"/>
                </a:lnTo>
                <a:lnTo>
                  <a:pt x="364604" y="182067"/>
                </a:lnTo>
                <a:lnTo>
                  <a:pt x="365219" y="175640"/>
                </a:lnTo>
                <a:lnTo>
                  <a:pt x="365310" y="174688"/>
                </a:lnTo>
                <a:lnTo>
                  <a:pt x="365935" y="170294"/>
                </a:lnTo>
                <a:lnTo>
                  <a:pt x="377863" y="133032"/>
                </a:lnTo>
                <a:lnTo>
                  <a:pt x="407763" y="101231"/>
                </a:lnTo>
                <a:lnTo>
                  <a:pt x="441408" y="91058"/>
                </a:lnTo>
                <a:lnTo>
                  <a:pt x="441020" y="91058"/>
                </a:lnTo>
                <a:lnTo>
                  <a:pt x="449300" y="90538"/>
                </a:lnTo>
                <a:close/>
              </a:path>
              <a:path w="627380" h="414654">
                <a:moveTo>
                  <a:pt x="615292" y="90538"/>
                </a:moveTo>
                <a:lnTo>
                  <a:pt x="456160" y="90538"/>
                </a:lnTo>
                <a:lnTo>
                  <a:pt x="460988" y="91058"/>
                </a:lnTo>
                <a:lnTo>
                  <a:pt x="460798" y="91058"/>
                </a:lnTo>
                <a:lnTo>
                  <a:pt x="501072" y="107348"/>
                </a:lnTo>
                <a:lnTo>
                  <a:pt x="521715" y="145068"/>
                </a:lnTo>
                <a:lnTo>
                  <a:pt x="525335" y="168970"/>
                </a:lnTo>
                <a:lnTo>
                  <a:pt x="525451" y="170294"/>
                </a:lnTo>
                <a:lnTo>
                  <a:pt x="525919" y="174688"/>
                </a:lnTo>
                <a:lnTo>
                  <a:pt x="525795" y="407911"/>
                </a:lnTo>
                <a:lnTo>
                  <a:pt x="530415" y="413092"/>
                </a:lnTo>
                <a:lnTo>
                  <a:pt x="537573" y="414261"/>
                </a:lnTo>
                <a:lnTo>
                  <a:pt x="614502" y="414261"/>
                </a:lnTo>
                <a:lnTo>
                  <a:pt x="625678" y="413753"/>
                </a:lnTo>
                <a:lnTo>
                  <a:pt x="621184" y="413753"/>
                </a:lnTo>
                <a:lnTo>
                  <a:pt x="625264" y="410311"/>
                </a:lnTo>
                <a:lnTo>
                  <a:pt x="625650" y="408927"/>
                </a:lnTo>
                <a:lnTo>
                  <a:pt x="626991" y="403631"/>
                </a:lnTo>
                <a:lnTo>
                  <a:pt x="626896" y="165011"/>
                </a:lnTo>
                <a:lnTo>
                  <a:pt x="622768" y="120536"/>
                </a:lnTo>
                <a:lnTo>
                  <a:pt x="617737" y="98272"/>
                </a:lnTo>
                <a:lnTo>
                  <a:pt x="615292" y="90538"/>
                </a:lnTo>
                <a:close/>
              </a:path>
              <a:path w="627380" h="414654">
                <a:moveTo>
                  <a:pt x="253923" y="2031"/>
                </a:moveTo>
                <a:lnTo>
                  <a:pt x="188959" y="2031"/>
                </a:lnTo>
                <a:lnTo>
                  <a:pt x="177457" y="4051"/>
                </a:lnTo>
                <a:lnTo>
                  <a:pt x="139793" y="17767"/>
                </a:lnTo>
                <a:lnTo>
                  <a:pt x="107528" y="40881"/>
                </a:lnTo>
                <a:lnTo>
                  <a:pt x="97307" y="51955"/>
                </a:lnTo>
                <a:lnTo>
                  <a:pt x="596106" y="51955"/>
                </a:lnTo>
                <a:lnTo>
                  <a:pt x="595847" y="51600"/>
                </a:lnTo>
                <a:lnTo>
                  <a:pt x="335889" y="51600"/>
                </a:lnTo>
                <a:lnTo>
                  <a:pt x="335508" y="51307"/>
                </a:lnTo>
                <a:lnTo>
                  <a:pt x="335680" y="51307"/>
                </a:lnTo>
                <a:lnTo>
                  <a:pt x="334048" y="49021"/>
                </a:lnTo>
                <a:lnTo>
                  <a:pt x="302155" y="19197"/>
                </a:lnTo>
                <a:lnTo>
                  <a:pt x="265585" y="4383"/>
                </a:lnTo>
                <a:lnTo>
                  <a:pt x="257594" y="2705"/>
                </a:lnTo>
                <a:lnTo>
                  <a:pt x="253923" y="2031"/>
                </a:lnTo>
                <a:close/>
              </a:path>
              <a:path w="627380" h="414654">
                <a:moveTo>
                  <a:pt x="496206" y="0"/>
                </a:moveTo>
                <a:lnTo>
                  <a:pt x="467591" y="0"/>
                </a:lnTo>
                <a:lnTo>
                  <a:pt x="461878" y="406"/>
                </a:lnTo>
                <a:lnTo>
                  <a:pt x="462419" y="406"/>
                </a:lnTo>
                <a:lnTo>
                  <a:pt x="460054" y="647"/>
                </a:lnTo>
                <a:lnTo>
                  <a:pt x="457403" y="647"/>
                </a:lnTo>
                <a:lnTo>
                  <a:pt x="442474" y="2705"/>
                </a:lnTo>
                <a:lnTo>
                  <a:pt x="399040" y="14473"/>
                </a:lnTo>
                <a:lnTo>
                  <a:pt x="360591" y="33248"/>
                </a:lnTo>
                <a:lnTo>
                  <a:pt x="335508" y="51307"/>
                </a:lnTo>
                <a:lnTo>
                  <a:pt x="335889" y="51600"/>
                </a:lnTo>
                <a:lnTo>
                  <a:pt x="335680" y="51307"/>
                </a:lnTo>
                <a:lnTo>
                  <a:pt x="595634" y="51307"/>
                </a:lnTo>
                <a:lnTo>
                  <a:pt x="565086" y="21780"/>
                </a:lnTo>
                <a:lnTo>
                  <a:pt x="525132" y="4564"/>
                </a:lnTo>
                <a:lnTo>
                  <a:pt x="506222" y="1117"/>
                </a:lnTo>
                <a:lnTo>
                  <a:pt x="496206" y="0"/>
                </a:lnTo>
                <a:close/>
              </a:path>
              <a:path w="627380" h="414654">
                <a:moveTo>
                  <a:pt x="595634" y="51307"/>
                </a:moveTo>
                <a:lnTo>
                  <a:pt x="335680" y="51307"/>
                </a:lnTo>
                <a:lnTo>
                  <a:pt x="335889" y="51600"/>
                </a:lnTo>
                <a:lnTo>
                  <a:pt x="595847" y="51600"/>
                </a:lnTo>
                <a:lnTo>
                  <a:pt x="595634" y="51307"/>
                </a:lnTo>
                <a:close/>
              </a:path>
              <a:path w="627380" h="414654">
                <a:moveTo>
                  <a:pt x="237794" y="0"/>
                </a:moveTo>
                <a:lnTo>
                  <a:pt x="207584" y="0"/>
                </a:lnTo>
                <a:lnTo>
                  <a:pt x="198742" y="800"/>
                </a:lnTo>
                <a:lnTo>
                  <a:pt x="188654" y="2031"/>
                </a:lnTo>
                <a:lnTo>
                  <a:pt x="254159" y="2031"/>
                </a:lnTo>
                <a:lnTo>
                  <a:pt x="249442" y="1371"/>
                </a:lnTo>
                <a:lnTo>
                  <a:pt x="249622" y="1371"/>
                </a:lnTo>
                <a:lnTo>
                  <a:pt x="241020" y="406"/>
                </a:lnTo>
                <a:lnTo>
                  <a:pt x="237794" y="0"/>
                </a:lnTo>
                <a:close/>
              </a:path>
            </a:pathLst>
          </a:custGeom>
          <a:solidFill>
            <a:srgbClr val="161515"/>
          </a:solidFill>
        </p:spPr>
        <p:txBody>
          <a:bodyPr wrap="square" lIns="0" tIns="0" rIns="0" bIns="0" rtlCol="0"/>
          <a:lstStyle/>
          <a:p>
            <a:endParaRPr sz="1265"/>
          </a:p>
        </p:txBody>
      </p:sp>
      <p:grpSp>
        <p:nvGrpSpPr>
          <p:cNvPr id="15" name="object 15"/>
          <p:cNvGrpSpPr/>
          <p:nvPr/>
        </p:nvGrpSpPr>
        <p:grpSpPr>
          <a:xfrm>
            <a:off x="9349144" y="5820305"/>
            <a:ext cx="71403" cy="375756"/>
            <a:chOff x="13303053" y="8279428"/>
            <a:chExt cx="101600" cy="534670"/>
          </a:xfrm>
        </p:grpSpPr>
        <p:sp>
          <p:nvSpPr>
            <p:cNvPr id="16" name="object 16"/>
            <p:cNvSpPr/>
            <p:nvPr/>
          </p:nvSpPr>
          <p:spPr>
            <a:xfrm>
              <a:off x="13303047" y="8279435"/>
              <a:ext cx="101600" cy="534670"/>
            </a:xfrm>
            <a:custGeom>
              <a:avLst/>
              <a:gdLst/>
              <a:ahLst/>
              <a:cxnLst/>
              <a:rect l="l" t="t" r="r" b="b"/>
              <a:pathLst>
                <a:path w="101600" h="534670">
                  <a:moveTo>
                    <a:pt x="91249" y="533"/>
                  </a:moveTo>
                  <a:lnTo>
                    <a:pt x="91160" y="0"/>
                  </a:lnTo>
                  <a:lnTo>
                    <a:pt x="9893" y="0"/>
                  </a:lnTo>
                  <a:lnTo>
                    <a:pt x="9880" y="584"/>
                  </a:lnTo>
                  <a:lnTo>
                    <a:pt x="91249" y="533"/>
                  </a:lnTo>
                  <a:close/>
                </a:path>
                <a:path w="101600" h="534670">
                  <a:moveTo>
                    <a:pt x="101282" y="137083"/>
                  </a:moveTo>
                  <a:lnTo>
                    <a:pt x="98323" y="132219"/>
                  </a:lnTo>
                  <a:lnTo>
                    <a:pt x="88963" y="129552"/>
                  </a:lnTo>
                  <a:lnTo>
                    <a:pt x="84874" y="129578"/>
                  </a:lnTo>
                  <a:lnTo>
                    <a:pt x="8737" y="169938"/>
                  </a:lnTo>
                  <a:lnTo>
                    <a:pt x="2628" y="173634"/>
                  </a:lnTo>
                  <a:lnTo>
                    <a:pt x="914" y="176237"/>
                  </a:lnTo>
                  <a:lnTo>
                    <a:pt x="0" y="184556"/>
                  </a:lnTo>
                  <a:lnTo>
                    <a:pt x="12" y="520382"/>
                  </a:lnTo>
                  <a:lnTo>
                    <a:pt x="698" y="527354"/>
                  </a:lnTo>
                  <a:lnTo>
                    <a:pt x="2235" y="530174"/>
                  </a:lnTo>
                  <a:lnTo>
                    <a:pt x="7391" y="533882"/>
                  </a:lnTo>
                  <a:lnTo>
                    <a:pt x="9982" y="534619"/>
                  </a:lnTo>
                  <a:lnTo>
                    <a:pt x="88480" y="534619"/>
                  </a:lnTo>
                  <a:lnTo>
                    <a:pt x="91427" y="534428"/>
                  </a:lnTo>
                  <a:lnTo>
                    <a:pt x="98145" y="532333"/>
                  </a:lnTo>
                  <a:lnTo>
                    <a:pt x="101231" y="527786"/>
                  </a:lnTo>
                  <a:lnTo>
                    <a:pt x="101244" y="332701"/>
                  </a:lnTo>
                  <a:lnTo>
                    <a:pt x="101282" y="137083"/>
                  </a:lnTo>
                  <a:close/>
                </a:path>
              </a:pathLst>
            </a:custGeom>
            <a:solidFill>
              <a:srgbClr val="161515"/>
            </a:solidFill>
          </p:spPr>
          <p:txBody>
            <a:bodyPr wrap="square" lIns="0" tIns="0" rIns="0" bIns="0" rtlCol="0"/>
            <a:lstStyle/>
            <a:p>
              <a:endParaRPr sz="1265"/>
            </a:p>
          </p:txBody>
        </p:sp>
        <p:pic>
          <p:nvPicPr>
            <p:cNvPr id="17" name="object 17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3303056" y="8279962"/>
              <a:ext cx="101244" cy="87807"/>
            </a:xfrm>
            <a:prstGeom prst="rect">
              <a:avLst/>
            </a:prstGeom>
          </p:spPr>
        </p:pic>
      </p:grpSp>
      <p:sp>
        <p:nvSpPr>
          <p:cNvPr id="69" name="object 69"/>
          <p:cNvSpPr/>
          <p:nvPr/>
        </p:nvSpPr>
        <p:spPr>
          <a:xfrm>
            <a:off x="3210512" y="6131215"/>
            <a:ext cx="18743" cy="112459"/>
          </a:xfrm>
          <a:custGeom>
            <a:avLst/>
            <a:gdLst/>
            <a:ahLst/>
            <a:cxnLst/>
            <a:rect l="l" t="t" r="r" b="b"/>
            <a:pathLst>
              <a:path w="26670" h="160020">
                <a:moveTo>
                  <a:pt x="26454" y="0"/>
                </a:moveTo>
                <a:lnTo>
                  <a:pt x="0" y="0"/>
                </a:lnTo>
                <a:lnTo>
                  <a:pt x="0" y="159791"/>
                </a:lnTo>
                <a:lnTo>
                  <a:pt x="26454" y="159791"/>
                </a:lnTo>
                <a:lnTo>
                  <a:pt x="26454" y="0"/>
                </a:lnTo>
                <a:close/>
              </a:path>
            </a:pathLst>
          </a:custGeom>
          <a:solidFill>
            <a:srgbClr val="0770A2"/>
          </a:solidFill>
        </p:spPr>
        <p:txBody>
          <a:bodyPr wrap="square" lIns="0" tIns="0" rIns="0" bIns="0" rtlCol="0"/>
          <a:lstStyle/>
          <a:p>
            <a:endParaRPr sz="1265"/>
          </a:p>
        </p:txBody>
      </p:sp>
      <p:pic>
        <p:nvPicPr>
          <p:cNvPr id="70" name="object 70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3309055" y="6131219"/>
            <a:ext cx="74375" cy="112298"/>
          </a:xfrm>
          <a:prstGeom prst="rect">
            <a:avLst/>
          </a:prstGeom>
        </p:spPr>
      </p:pic>
      <p:pic>
        <p:nvPicPr>
          <p:cNvPr id="71" name="object 71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3463293" y="6131219"/>
            <a:ext cx="62361" cy="112298"/>
          </a:xfrm>
          <a:prstGeom prst="rect">
            <a:avLst/>
          </a:prstGeom>
        </p:spPr>
      </p:pic>
      <p:pic>
        <p:nvPicPr>
          <p:cNvPr id="72" name="object 72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3590301" y="6129166"/>
            <a:ext cx="80707" cy="116404"/>
          </a:xfrm>
          <a:prstGeom prst="rect">
            <a:avLst/>
          </a:prstGeom>
        </p:spPr>
      </p:pic>
      <p:pic>
        <p:nvPicPr>
          <p:cNvPr id="81" name="object 81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5094801" y="5801754"/>
            <a:ext cx="419883" cy="419892"/>
          </a:xfrm>
          <a:prstGeom prst="rect">
            <a:avLst/>
          </a:prstGeom>
        </p:spPr>
      </p:pic>
      <p:sp>
        <p:nvSpPr>
          <p:cNvPr id="12" name="object 12"/>
          <p:cNvSpPr/>
          <p:nvPr/>
        </p:nvSpPr>
        <p:spPr>
          <a:xfrm>
            <a:off x="9466097" y="5905476"/>
            <a:ext cx="287842" cy="297660"/>
          </a:xfrm>
          <a:custGeom>
            <a:avLst/>
            <a:gdLst/>
            <a:ahLst/>
            <a:cxnLst/>
            <a:rect l="l" t="t" r="r" b="b"/>
            <a:pathLst>
              <a:path w="409575" h="423545">
                <a:moveTo>
                  <a:pt x="409409" y="196202"/>
                </a:moveTo>
                <a:lnTo>
                  <a:pt x="409041" y="196202"/>
                </a:lnTo>
                <a:lnTo>
                  <a:pt x="408863" y="196164"/>
                </a:lnTo>
                <a:lnTo>
                  <a:pt x="408863" y="202412"/>
                </a:lnTo>
                <a:lnTo>
                  <a:pt x="408825" y="199390"/>
                </a:lnTo>
                <a:lnTo>
                  <a:pt x="408774" y="193040"/>
                </a:lnTo>
                <a:lnTo>
                  <a:pt x="408622" y="190500"/>
                </a:lnTo>
                <a:lnTo>
                  <a:pt x="408000" y="182880"/>
                </a:lnTo>
                <a:lnTo>
                  <a:pt x="407631" y="179070"/>
                </a:lnTo>
                <a:lnTo>
                  <a:pt x="407517" y="177800"/>
                </a:lnTo>
                <a:lnTo>
                  <a:pt x="406641" y="171450"/>
                </a:lnTo>
                <a:lnTo>
                  <a:pt x="406133" y="167640"/>
                </a:lnTo>
                <a:lnTo>
                  <a:pt x="405257" y="162560"/>
                </a:lnTo>
                <a:lnTo>
                  <a:pt x="404215" y="157480"/>
                </a:lnTo>
                <a:lnTo>
                  <a:pt x="402704" y="149860"/>
                </a:lnTo>
                <a:lnTo>
                  <a:pt x="401015" y="143510"/>
                </a:lnTo>
                <a:lnTo>
                  <a:pt x="386346" y="101600"/>
                </a:lnTo>
                <a:lnTo>
                  <a:pt x="375297" y="81280"/>
                </a:lnTo>
                <a:lnTo>
                  <a:pt x="371665" y="74930"/>
                </a:lnTo>
                <a:lnTo>
                  <a:pt x="367842" y="69850"/>
                </a:lnTo>
                <a:lnTo>
                  <a:pt x="363423" y="63500"/>
                </a:lnTo>
                <a:lnTo>
                  <a:pt x="358546" y="57150"/>
                </a:lnTo>
                <a:lnTo>
                  <a:pt x="350316" y="49530"/>
                </a:lnTo>
                <a:lnTo>
                  <a:pt x="347129" y="45720"/>
                </a:lnTo>
                <a:lnTo>
                  <a:pt x="338810" y="38100"/>
                </a:lnTo>
                <a:lnTo>
                  <a:pt x="308737" y="18732"/>
                </a:lnTo>
                <a:lnTo>
                  <a:pt x="308737" y="167640"/>
                </a:lnTo>
                <a:lnTo>
                  <a:pt x="308648" y="170180"/>
                </a:lnTo>
                <a:lnTo>
                  <a:pt x="308584" y="171450"/>
                </a:lnTo>
                <a:lnTo>
                  <a:pt x="101879" y="171450"/>
                </a:lnTo>
                <a:lnTo>
                  <a:pt x="101422" y="170180"/>
                </a:lnTo>
                <a:lnTo>
                  <a:pt x="102069" y="166370"/>
                </a:lnTo>
                <a:lnTo>
                  <a:pt x="114020" y="128270"/>
                </a:lnTo>
                <a:lnTo>
                  <a:pt x="137998" y="97790"/>
                </a:lnTo>
                <a:lnTo>
                  <a:pt x="168109" y="81280"/>
                </a:lnTo>
                <a:lnTo>
                  <a:pt x="174320" y="78740"/>
                </a:lnTo>
                <a:lnTo>
                  <a:pt x="180721" y="77470"/>
                </a:lnTo>
                <a:lnTo>
                  <a:pt x="194818" y="74930"/>
                </a:lnTo>
                <a:lnTo>
                  <a:pt x="210096" y="74930"/>
                </a:lnTo>
                <a:lnTo>
                  <a:pt x="249809" y="82550"/>
                </a:lnTo>
                <a:lnTo>
                  <a:pt x="284264" y="105410"/>
                </a:lnTo>
                <a:lnTo>
                  <a:pt x="304215" y="139700"/>
                </a:lnTo>
                <a:lnTo>
                  <a:pt x="307606" y="157480"/>
                </a:lnTo>
                <a:lnTo>
                  <a:pt x="308089" y="160020"/>
                </a:lnTo>
                <a:lnTo>
                  <a:pt x="308190" y="162560"/>
                </a:lnTo>
                <a:lnTo>
                  <a:pt x="308241" y="163830"/>
                </a:lnTo>
                <a:lnTo>
                  <a:pt x="308343" y="166370"/>
                </a:lnTo>
                <a:lnTo>
                  <a:pt x="308737" y="167640"/>
                </a:lnTo>
                <a:lnTo>
                  <a:pt x="308737" y="18732"/>
                </a:lnTo>
                <a:lnTo>
                  <a:pt x="303098" y="16510"/>
                </a:lnTo>
                <a:lnTo>
                  <a:pt x="297053" y="13970"/>
                </a:lnTo>
                <a:lnTo>
                  <a:pt x="290817" y="11430"/>
                </a:lnTo>
                <a:lnTo>
                  <a:pt x="278168" y="7620"/>
                </a:lnTo>
                <a:lnTo>
                  <a:pt x="271741" y="5080"/>
                </a:lnTo>
                <a:lnTo>
                  <a:pt x="254444" y="1270"/>
                </a:lnTo>
                <a:lnTo>
                  <a:pt x="244881" y="1270"/>
                </a:lnTo>
                <a:lnTo>
                  <a:pt x="239572" y="0"/>
                </a:lnTo>
                <a:lnTo>
                  <a:pt x="202933" y="0"/>
                </a:lnTo>
                <a:lnTo>
                  <a:pt x="193967" y="1270"/>
                </a:lnTo>
                <a:lnTo>
                  <a:pt x="184810" y="1270"/>
                </a:lnTo>
                <a:lnTo>
                  <a:pt x="175552" y="3810"/>
                </a:lnTo>
                <a:lnTo>
                  <a:pt x="154927" y="7620"/>
                </a:lnTo>
                <a:lnTo>
                  <a:pt x="120408" y="20320"/>
                </a:lnTo>
                <a:lnTo>
                  <a:pt x="111264" y="25400"/>
                </a:lnTo>
                <a:lnTo>
                  <a:pt x="102362" y="29210"/>
                </a:lnTo>
                <a:lnTo>
                  <a:pt x="93700" y="35560"/>
                </a:lnTo>
                <a:lnTo>
                  <a:pt x="85293" y="40640"/>
                </a:lnTo>
                <a:lnTo>
                  <a:pt x="79146" y="45720"/>
                </a:lnTo>
                <a:lnTo>
                  <a:pt x="73177" y="49530"/>
                </a:lnTo>
                <a:lnTo>
                  <a:pt x="43738" y="80010"/>
                </a:lnTo>
                <a:lnTo>
                  <a:pt x="32512" y="96520"/>
                </a:lnTo>
                <a:lnTo>
                  <a:pt x="27508" y="104140"/>
                </a:lnTo>
                <a:lnTo>
                  <a:pt x="22898" y="113030"/>
                </a:lnTo>
                <a:lnTo>
                  <a:pt x="20612" y="118110"/>
                </a:lnTo>
                <a:lnTo>
                  <a:pt x="18567" y="121920"/>
                </a:lnTo>
                <a:lnTo>
                  <a:pt x="5003" y="163830"/>
                </a:lnTo>
                <a:lnTo>
                  <a:pt x="1498" y="187960"/>
                </a:lnTo>
                <a:lnTo>
                  <a:pt x="457" y="195580"/>
                </a:lnTo>
                <a:lnTo>
                  <a:pt x="520" y="199390"/>
                </a:lnTo>
                <a:lnTo>
                  <a:pt x="0" y="210820"/>
                </a:lnTo>
                <a:lnTo>
                  <a:pt x="88" y="217170"/>
                </a:lnTo>
                <a:lnTo>
                  <a:pt x="4267" y="256540"/>
                </a:lnTo>
                <a:lnTo>
                  <a:pt x="5626" y="261620"/>
                </a:lnTo>
                <a:lnTo>
                  <a:pt x="8839" y="274320"/>
                </a:lnTo>
                <a:lnTo>
                  <a:pt x="23037" y="311150"/>
                </a:lnTo>
                <a:lnTo>
                  <a:pt x="30657" y="323850"/>
                </a:lnTo>
                <a:lnTo>
                  <a:pt x="34848" y="331470"/>
                </a:lnTo>
                <a:lnTo>
                  <a:pt x="39306" y="337820"/>
                </a:lnTo>
                <a:lnTo>
                  <a:pt x="43218" y="342900"/>
                </a:lnTo>
                <a:lnTo>
                  <a:pt x="47345" y="347980"/>
                </a:lnTo>
                <a:lnTo>
                  <a:pt x="51866" y="353060"/>
                </a:lnTo>
                <a:lnTo>
                  <a:pt x="56248" y="358140"/>
                </a:lnTo>
                <a:lnTo>
                  <a:pt x="60731" y="361950"/>
                </a:lnTo>
                <a:lnTo>
                  <a:pt x="65341" y="367030"/>
                </a:lnTo>
                <a:lnTo>
                  <a:pt x="70116" y="370840"/>
                </a:lnTo>
                <a:lnTo>
                  <a:pt x="76136" y="375920"/>
                </a:lnTo>
                <a:lnTo>
                  <a:pt x="82410" y="381000"/>
                </a:lnTo>
                <a:lnTo>
                  <a:pt x="88988" y="384810"/>
                </a:lnTo>
                <a:lnTo>
                  <a:pt x="96507" y="389890"/>
                </a:lnTo>
                <a:lnTo>
                  <a:pt x="104216" y="394970"/>
                </a:lnTo>
                <a:lnTo>
                  <a:pt x="112102" y="398780"/>
                </a:lnTo>
                <a:lnTo>
                  <a:pt x="120218" y="402590"/>
                </a:lnTo>
                <a:lnTo>
                  <a:pt x="126923" y="406400"/>
                </a:lnTo>
                <a:lnTo>
                  <a:pt x="147586" y="414020"/>
                </a:lnTo>
                <a:lnTo>
                  <a:pt x="154571" y="415290"/>
                </a:lnTo>
                <a:lnTo>
                  <a:pt x="161607" y="417830"/>
                </a:lnTo>
                <a:lnTo>
                  <a:pt x="168719" y="419100"/>
                </a:lnTo>
                <a:lnTo>
                  <a:pt x="180251" y="421640"/>
                </a:lnTo>
                <a:lnTo>
                  <a:pt x="190157" y="421640"/>
                </a:lnTo>
                <a:lnTo>
                  <a:pt x="195694" y="422910"/>
                </a:lnTo>
                <a:lnTo>
                  <a:pt x="202704" y="422910"/>
                </a:lnTo>
                <a:lnTo>
                  <a:pt x="202704" y="423494"/>
                </a:lnTo>
                <a:lnTo>
                  <a:pt x="237451" y="423494"/>
                </a:lnTo>
                <a:lnTo>
                  <a:pt x="237451" y="422910"/>
                </a:lnTo>
                <a:lnTo>
                  <a:pt x="228892" y="422960"/>
                </a:lnTo>
                <a:lnTo>
                  <a:pt x="207937" y="422910"/>
                </a:lnTo>
                <a:lnTo>
                  <a:pt x="237451" y="422910"/>
                </a:lnTo>
                <a:lnTo>
                  <a:pt x="252069" y="421640"/>
                </a:lnTo>
                <a:lnTo>
                  <a:pt x="254101" y="421640"/>
                </a:lnTo>
                <a:lnTo>
                  <a:pt x="282282" y="416560"/>
                </a:lnTo>
                <a:lnTo>
                  <a:pt x="308914" y="406400"/>
                </a:lnTo>
                <a:lnTo>
                  <a:pt x="316217" y="403860"/>
                </a:lnTo>
                <a:lnTo>
                  <a:pt x="323316" y="400050"/>
                </a:lnTo>
                <a:lnTo>
                  <a:pt x="337134" y="392430"/>
                </a:lnTo>
                <a:lnTo>
                  <a:pt x="343852" y="387350"/>
                </a:lnTo>
                <a:lnTo>
                  <a:pt x="350304" y="382270"/>
                </a:lnTo>
                <a:lnTo>
                  <a:pt x="356285" y="378460"/>
                </a:lnTo>
                <a:lnTo>
                  <a:pt x="362115" y="373380"/>
                </a:lnTo>
                <a:lnTo>
                  <a:pt x="367741" y="368300"/>
                </a:lnTo>
                <a:lnTo>
                  <a:pt x="373176" y="363220"/>
                </a:lnTo>
                <a:lnTo>
                  <a:pt x="375793" y="360680"/>
                </a:lnTo>
                <a:lnTo>
                  <a:pt x="378460" y="358140"/>
                </a:lnTo>
                <a:lnTo>
                  <a:pt x="384263" y="351790"/>
                </a:lnTo>
                <a:lnTo>
                  <a:pt x="384937" y="346710"/>
                </a:lnTo>
                <a:lnTo>
                  <a:pt x="383527" y="342900"/>
                </a:lnTo>
                <a:lnTo>
                  <a:pt x="382587" y="340360"/>
                </a:lnTo>
                <a:lnTo>
                  <a:pt x="380441" y="337820"/>
                </a:lnTo>
                <a:lnTo>
                  <a:pt x="375716" y="335280"/>
                </a:lnTo>
                <a:lnTo>
                  <a:pt x="366864" y="330200"/>
                </a:lnTo>
                <a:lnTo>
                  <a:pt x="362343" y="327660"/>
                </a:lnTo>
                <a:lnTo>
                  <a:pt x="325132" y="308610"/>
                </a:lnTo>
                <a:lnTo>
                  <a:pt x="319405" y="304800"/>
                </a:lnTo>
                <a:lnTo>
                  <a:pt x="311581" y="300990"/>
                </a:lnTo>
                <a:lnTo>
                  <a:pt x="306984" y="302260"/>
                </a:lnTo>
                <a:lnTo>
                  <a:pt x="302958" y="306070"/>
                </a:lnTo>
                <a:lnTo>
                  <a:pt x="297942" y="309880"/>
                </a:lnTo>
                <a:lnTo>
                  <a:pt x="262178" y="332740"/>
                </a:lnTo>
                <a:lnTo>
                  <a:pt x="235839" y="341630"/>
                </a:lnTo>
                <a:lnTo>
                  <a:pt x="230720" y="341630"/>
                </a:lnTo>
                <a:lnTo>
                  <a:pt x="221932" y="342900"/>
                </a:lnTo>
                <a:lnTo>
                  <a:pt x="200545" y="342900"/>
                </a:lnTo>
                <a:lnTo>
                  <a:pt x="190601" y="341630"/>
                </a:lnTo>
                <a:lnTo>
                  <a:pt x="149580" y="326390"/>
                </a:lnTo>
                <a:lnTo>
                  <a:pt x="130771" y="311150"/>
                </a:lnTo>
                <a:lnTo>
                  <a:pt x="126199" y="307340"/>
                </a:lnTo>
                <a:lnTo>
                  <a:pt x="122008" y="300990"/>
                </a:lnTo>
                <a:lnTo>
                  <a:pt x="118173" y="295910"/>
                </a:lnTo>
                <a:lnTo>
                  <a:pt x="114693" y="289560"/>
                </a:lnTo>
                <a:lnTo>
                  <a:pt x="101511" y="248920"/>
                </a:lnTo>
                <a:lnTo>
                  <a:pt x="101549" y="247650"/>
                </a:lnTo>
                <a:lnTo>
                  <a:pt x="403453" y="246380"/>
                </a:lnTo>
                <a:lnTo>
                  <a:pt x="406768" y="243840"/>
                </a:lnTo>
                <a:lnTo>
                  <a:pt x="408927" y="240030"/>
                </a:lnTo>
                <a:lnTo>
                  <a:pt x="408901" y="238760"/>
                </a:lnTo>
                <a:lnTo>
                  <a:pt x="409409" y="238760"/>
                </a:lnTo>
                <a:lnTo>
                  <a:pt x="409409" y="205740"/>
                </a:lnTo>
                <a:lnTo>
                  <a:pt x="408927" y="205740"/>
                </a:lnTo>
                <a:lnTo>
                  <a:pt x="408901" y="204355"/>
                </a:lnTo>
                <a:lnTo>
                  <a:pt x="408927" y="204597"/>
                </a:lnTo>
                <a:lnTo>
                  <a:pt x="409409" y="205028"/>
                </a:lnTo>
                <a:lnTo>
                  <a:pt x="409409" y="196202"/>
                </a:lnTo>
                <a:close/>
              </a:path>
            </a:pathLst>
          </a:custGeom>
          <a:solidFill>
            <a:srgbClr val="161515"/>
          </a:solidFill>
        </p:spPr>
        <p:txBody>
          <a:bodyPr wrap="square" lIns="0" tIns="0" rIns="0" bIns="0" rtlCol="0"/>
          <a:lstStyle/>
          <a:p>
            <a:endParaRPr sz="1265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AA394-4485-B66E-E023-F2C6527568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C91D77EE-73CD-3FAE-4FB7-637A284A8B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1304" y="0"/>
            <a:ext cx="12597323" cy="7088863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66CCF999-3FF7-92C9-C777-7A324A8E31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3386" y="1350000"/>
            <a:ext cx="9144000" cy="1300000"/>
          </a:xfrm>
        </p:spPr>
        <p:txBody>
          <a:bodyPr>
            <a:norm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pt-BR" sz="3600" b="1" dirty="0"/>
              <a:t>Pilar 1 – Maximizando a Rentabilidade Real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4B800CE-152F-BD0C-A722-77DF3F9B4C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3386" y="2750000"/>
            <a:ext cx="9144000" cy="2900000"/>
          </a:xfrm>
        </p:spPr>
        <p:txBody>
          <a:bodyPr anchor="t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pt-BR" sz="2200" b="1" dirty="0"/>
              <a:t>Descubra quais clientes e áreas realmente dão lucro.</a:t>
            </a:r>
          </a:p>
          <a:p>
            <a:pPr marL="285750" indent="-285750" algn="l">
              <a:spcBef>
                <a:spcPts val="1000"/>
              </a:spcBef>
              <a:buFont typeface="Arial"/>
              <a:buChar char="•"/>
            </a:pPr>
            <a:r>
              <a:rPr lang="pt-BR" sz="2000" dirty="0"/>
              <a:t>Alocação inteligente de custos fixos e variáveis por contrato ou equipe.</a:t>
            </a:r>
          </a:p>
          <a:p>
            <a:pPr marL="285750" indent="-285750" algn="l">
              <a:spcBef>
                <a:spcPts val="1000"/>
              </a:spcBef>
              <a:buFont typeface="Arial"/>
              <a:buChar char="•"/>
            </a:pPr>
            <a:r>
              <a:rPr lang="pt-BR" sz="2000" dirty="0"/>
              <a:t>Identificação automática de contratos deficitários (underpriced).</a:t>
            </a:r>
          </a:p>
          <a:p>
            <a:pPr marL="285750" indent="-285750" algn="l">
              <a:spcBef>
                <a:spcPts val="1000"/>
              </a:spcBef>
              <a:buFont typeface="Arial"/>
              <a:buChar char="•"/>
            </a:pPr>
            <a:r>
              <a:rPr lang="pt-BR" sz="2000" dirty="0"/>
              <a:t>Geração de relatórios automáticos de margem de contribuição por sócio.</a:t>
            </a:r>
          </a:p>
        </p:txBody>
      </p:sp>
    </p:spTree>
    <p:extLst>
      <p:ext uri="{BB962C8B-B14F-4D97-AF65-F5344CB8AC3E}">
        <p14:creationId xmlns:p14="http://schemas.microsoft.com/office/powerpoint/2010/main" val="9504742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801D19-0059-84F8-948F-554D0E598A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87E2C6C-C486-D644-CBA4-E4ACD91941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0928" y="0"/>
            <a:ext cx="12693855" cy="7143184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E77108B-1AD0-9B26-E1A0-6AB66013B8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1100000"/>
            <a:ext cx="9144000" cy="1450000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sz="3600" b="1" dirty="0"/>
              <a:t>Pilar 2 – Provisionamento Inteligente e Gestão Patrimonial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CD1C6A8-CC31-2980-97EF-D1ACB2A9A3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2650000"/>
            <a:ext cx="9144000" cy="2900000"/>
          </a:xfrm>
        </p:spPr>
        <p:txBody>
          <a:bodyPr anchor="t"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sz="2200" b="1" dirty="0"/>
              <a:t>Segurança jurídica e financeira através de previsões baseadas em dados.</a:t>
            </a:r>
          </a:p>
          <a:p>
            <a:pPr marL="0" indent="0" algn="ctr">
              <a:spcBef>
                <a:spcPts val="1000"/>
              </a:spcBef>
              <a:buNone/>
            </a:pPr>
            <a:r>
              <a:rPr lang="pt-BR" sz="2000" dirty="0"/>
              <a:t>Cálculo preditivo para contingências e depósitos recursais.</a:t>
            </a:r>
          </a:p>
          <a:p>
            <a:pPr marL="0" indent="0" algn="ctr">
              <a:spcBef>
                <a:spcPts val="1000"/>
              </a:spcBef>
              <a:buNone/>
            </a:pPr>
            <a:r>
              <a:rPr lang="pt-BR" sz="2000" dirty="0"/>
              <a:t>Planejamento de caixa para a distribuição de lucros sem descapitalizar a banca.</a:t>
            </a:r>
          </a:p>
          <a:p>
            <a:pPr marL="0" indent="0" algn="ctr">
              <a:spcBef>
                <a:spcPts val="1000"/>
              </a:spcBef>
              <a:buNone/>
            </a:pPr>
            <a:r>
              <a:rPr lang="pt-BR" sz="2000" dirty="0"/>
              <a:t>Proteção e crescimento do patrimônio dos sócios e da sociedade de advogados.</a:t>
            </a:r>
          </a:p>
        </p:txBody>
      </p:sp>
    </p:spTree>
    <p:extLst>
      <p:ext uri="{BB962C8B-B14F-4D97-AF65-F5344CB8AC3E}">
        <p14:creationId xmlns:p14="http://schemas.microsoft.com/office/powerpoint/2010/main" val="34001849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FDA993C0-B86F-53EF-C8C0-00A1BBE5D6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3AAF14A0-2E59-B7C9-80B7-94E5892B29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0547" y="1000000"/>
            <a:ext cx="9144000" cy="1450000"/>
          </a:xfrm>
        </p:spPr>
        <p:txBody>
          <a:bodyPr>
            <a:norm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pt-BR" sz="3600" b="1" dirty="0"/>
              <a:t>Pilar 3 – Planejamento Orçamentário (Budgeting) de Médio Prazo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3DE36B4-1F3B-6A1A-B174-B0E05AA26D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0547" y="2600000"/>
            <a:ext cx="9144000" cy="2900000"/>
          </a:xfrm>
        </p:spPr>
        <p:txBody>
          <a:bodyPr anchor="t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pt-BR" sz="2200" b="1" dirty="0"/>
              <a:t>Substitua a incerteza por cenários projetados para os próximos 12 a 36 meses.</a:t>
            </a:r>
          </a:p>
          <a:p>
            <a:pPr marL="285750" indent="-285750" algn="l">
              <a:spcBef>
                <a:spcPts val="1000"/>
              </a:spcBef>
              <a:buFont typeface="Arial"/>
              <a:buChar char="•"/>
            </a:pPr>
            <a:r>
              <a:rPr lang="pt-BR" sz="2000" dirty="0"/>
              <a:t>Simulação automatizada de cenários (Otimista, Realista, Pessimista).</a:t>
            </a:r>
          </a:p>
          <a:p>
            <a:pPr marL="285750" indent="-285750" algn="l">
              <a:spcBef>
                <a:spcPts val="1000"/>
              </a:spcBef>
              <a:buFont typeface="Arial"/>
              <a:buChar char="•"/>
            </a:pPr>
            <a:r>
              <a:rPr lang="pt-BR" sz="2000" dirty="0"/>
              <a:t>Projeção de fluxo de caixa futuro considerando sazonalidades e honorários de êxito adiantados.</a:t>
            </a:r>
          </a:p>
          <a:p>
            <a:pPr marL="285750" indent="-285750" algn="l">
              <a:spcBef>
                <a:spcPts val="1000"/>
              </a:spcBef>
              <a:buFont typeface="Arial"/>
              <a:buChar char="•"/>
            </a:pPr>
            <a:r>
              <a:rPr lang="pt-BR" sz="2000" dirty="0"/>
              <a:t>Definição de metas de captação e custos baseadas na capacidade operacional.</a:t>
            </a:r>
          </a:p>
        </p:txBody>
      </p:sp>
    </p:spTree>
    <p:extLst>
      <p:ext uri="{BB962C8B-B14F-4D97-AF65-F5344CB8AC3E}">
        <p14:creationId xmlns:p14="http://schemas.microsoft.com/office/powerpoint/2010/main" val="36536354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AC86D3-8FD1-4F47-A319-7D0542E48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 vert="horz" lIns="91440" tIns="45720" rIns="91440" bIns="45720" rtlCol="0">
            <a:normAutofit/>
          </a:bodyPr>
          <a:lstStyle/>
          <a:p>
            <a:pPr rtl="0"/>
            <a:r>
              <a:rPr lang="pt-BR" sz="4000" dirty="0">
                <a:latin typeface="Arial "/>
                <a:ea typeface="Arial Unicode MS" panose="020B0604020202020204" pitchFamily="34" charset="-128"/>
                <a:cs typeface="Arial Unicode MS" panose="020B0604020202020204" pitchFamily="34" charset="-128"/>
              </a:rPr>
              <a:t>Orçamento 2025, 2026 ...</a:t>
            </a:r>
          </a:p>
        </p:txBody>
      </p:sp>
      <p:graphicFrame>
        <p:nvGraphicFramePr>
          <p:cNvPr id="4" name="Tabela 4">
            <a:extLst>
              <a:ext uri="{FF2B5EF4-FFF2-40B4-BE49-F238E27FC236}">
                <a16:creationId xmlns:a16="http://schemas.microsoft.com/office/drawing/2014/main" id="{C266CDD0-3E96-40BD-8324-62D1DD86152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23936" y="1817407"/>
          <a:ext cx="10674746" cy="4800239"/>
        </p:xfrm>
        <a:graphic>
          <a:graphicData uri="http://schemas.openxmlformats.org/drawingml/2006/table">
            <a:tbl>
              <a:tblPr firstRow="1" bandRow="1">
                <a:noFill/>
                <a:tableStyleId>{3B4B98B0-60AC-42C2-AFA5-B58CD77FA1E5}</a:tableStyleId>
              </a:tblPr>
              <a:tblGrid>
                <a:gridCol w="3318199">
                  <a:extLst>
                    <a:ext uri="{9D8B030D-6E8A-4147-A177-3AD203B41FA5}">
                      <a16:colId xmlns:a16="http://schemas.microsoft.com/office/drawing/2014/main" val="2981917977"/>
                    </a:ext>
                  </a:extLst>
                </a:gridCol>
                <a:gridCol w="2506124">
                  <a:extLst>
                    <a:ext uri="{9D8B030D-6E8A-4147-A177-3AD203B41FA5}">
                      <a16:colId xmlns:a16="http://schemas.microsoft.com/office/drawing/2014/main" val="945233394"/>
                    </a:ext>
                  </a:extLst>
                </a:gridCol>
                <a:gridCol w="2398731">
                  <a:extLst>
                    <a:ext uri="{9D8B030D-6E8A-4147-A177-3AD203B41FA5}">
                      <a16:colId xmlns:a16="http://schemas.microsoft.com/office/drawing/2014/main" val="2572263168"/>
                    </a:ext>
                  </a:extLst>
                </a:gridCol>
                <a:gridCol w="2451692">
                  <a:extLst>
                    <a:ext uri="{9D8B030D-6E8A-4147-A177-3AD203B41FA5}">
                      <a16:colId xmlns:a16="http://schemas.microsoft.com/office/drawing/2014/main" val="1765783061"/>
                    </a:ext>
                  </a:extLst>
                </a:gridCol>
              </a:tblGrid>
              <a:tr h="735506">
                <a:tc>
                  <a:txBody>
                    <a:bodyPr/>
                    <a:lstStyle/>
                    <a:p>
                      <a:pPr algn="ctr" rtl="0"/>
                      <a:r>
                        <a:rPr lang="pt-BR" sz="2000" b="1" cap="all" spc="150" noProof="0" dirty="0">
                          <a:solidFill>
                            <a:schemeClr val="lt1"/>
                          </a:solidFill>
                          <a:latin typeface="Arial 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FATURAMENTO</a:t>
                      </a:r>
                    </a:p>
                  </a:txBody>
                  <a:tcPr marL="127472" marR="127472" marT="127472" marB="12747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pt-BR" sz="2000" b="1" cap="all" spc="150" noProof="0" dirty="0">
                          <a:solidFill>
                            <a:schemeClr val="lt1"/>
                          </a:solidFill>
                          <a:latin typeface="Arial 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marketing</a:t>
                      </a:r>
                    </a:p>
                  </a:txBody>
                  <a:tcPr marL="127472" marR="127472" marT="127472" marB="12747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pt-BR" sz="2000" b="1" cap="all" spc="150" noProof="0" dirty="0">
                          <a:solidFill>
                            <a:schemeClr val="lt1"/>
                          </a:solidFill>
                          <a:latin typeface="Arial 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Infra</a:t>
                      </a:r>
                    </a:p>
                  </a:txBody>
                  <a:tcPr marL="127472" marR="127472" marT="127472" marB="12747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pt-BR" sz="2000" b="1" cap="all" spc="150" noProof="0" dirty="0">
                          <a:solidFill>
                            <a:schemeClr val="lt1"/>
                          </a:solidFill>
                          <a:latin typeface="Arial 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budget</a:t>
                      </a:r>
                    </a:p>
                  </a:txBody>
                  <a:tcPr marL="127472" marR="127472" marT="127472" marB="12747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0512675"/>
                  </a:ext>
                </a:extLst>
              </a:tr>
              <a:tr h="1976615">
                <a:tc>
                  <a:txBody>
                    <a:bodyPr/>
                    <a:lstStyle/>
                    <a:p>
                      <a:pPr rtl="0">
                        <a:lnSpc>
                          <a:spcPct val="150000"/>
                        </a:lnSpc>
                      </a:pPr>
                      <a:r>
                        <a:rPr lang="pt-BR" sz="1200" cap="none" spc="0" noProof="0" dirty="0">
                          <a:solidFill>
                            <a:schemeClr val="tx1"/>
                          </a:solidFill>
                          <a:latin typeface="Arial 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1. O que já tenho?</a:t>
                      </a:r>
                    </a:p>
                    <a:p>
                      <a:pPr rtl="0">
                        <a:lnSpc>
                          <a:spcPct val="150000"/>
                        </a:lnSpc>
                      </a:pPr>
                      <a:r>
                        <a:rPr lang="pt-BR" sz="1200" cap="none" spc="0" noProof="0" dirty="0">
                          <a:solidFill>
                            <a:schemeClr val="tx1"/>
                          </a:solidFill>
                          <a:latin typeface="Arial 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2. O que não tenho mas preciso ter com certeza?</a:t>
                      </a:r>
                    </a:p>
                    <a:p>
                      <a:pPr rtl="0">
                        <a:lnSpc>
                          <a:spcPct val="150000"/>
                        </a:lnSpc>
                      </a:pPr>
                      <a:r>
                        <a:rPr lang="pt-BR" sz="1200" cap="none" spc="0" noProof="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Arial 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3. Qual minha perspectiva de novos clientes prospects e a serem prospectados?</a:t>
                      </a:r>
                    </a:p>
                  </a:txBody>
                  <a:tcPr marL="127472" marR="127472" marT="127472" marB="12747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50000"/>
                        </a:lnSpc>
                      </a:pPr>
                      <a:r>
                        <a:rPr lang="pt-BR" sz="1200" cap="none" spc="0" noProof="0" dirty="0">
                          <a:solidFill>
                            <a:schemeClr val="tx1"/>
                          </a:solidFill>
                          <a:latin typeface="Arial 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Oferta e Demanda: amigos, mídias sociais, entidades de classe</a:t>
                      </a:r>
                    </a:p>
                    <a:p>
                      <a:pPr rtl="0">
                        <a:lnSpc>
                          <a:spcPct val="150000"/>
                        </a:lnSpc>
                      </a:pPr>
                      <a:endParaRPr lang="pt-BR" sz="1200" cap="none" spc="0" noProof="0" dirty="0">
                        <a:solidFill>
                          <a:schemeClr val="tx1"/>
                        </a:solidFill>
                        <a:latin typeface="Arial 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  <a:p>
                      <a:pPr rtl="0">
                        <a:lnSpc>
                          <a:spcPct val="150000"/>
                        </a:lnSpc>
                      </a:pPr>
                      <a:r>
                        <a:rPr lang="pt-BR" sz="1200" cap="none" spc="0" noProof="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Arial 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Como trazer o faturamento projetado?</a:t>
                      </a:r>
                    </a:p>
                  </a:txBody>
                  <a:tcPr marL="127472" marR="127472" marT="127472" marB="12747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cap="none" spc="0" noProof="0" dirty="0">
                          <a:solidFill>
                            <a:schemeClr val="tx1"/>
                          </a:solidFill>
                          <a:latin typeface="Arial 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Pessoas: sócios, colaboradores e terceirizados</a:t>
                      </a:r>
                    </a:p>
                    <a:p>
                      <a:pPr rtl="0">
                        <a:lnSpc>
                          <a:spcPct val="150000"/>
                        </a:lnSpc>
                      </a:pPr>
                      <a:endParaRPr lang="pt-BR" sz="1200" cap="none" spc="0" noProof="0" dirty="0">
                        <a:solidFill>
                          <a:schemeClr val="tx1"/>
                        </a:solidFill>
                        <a:latin typeface="Arial 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  <a:p>
                      <a:pPr rtl="0">
                        <a:lnSpc>
                          <a:spcPct val="150000"/>
                        </a:lnSpc>
                      </a:pPr>
                      <a:r>
                        <a:rPr lang="pt-BR" sz="1200" cap="none" spc="0" noProof="0" dirty="0">
                          <a:solidFill>
                            <a:schemeClr val="tx1"/>
                          </a:solidFill>
                          <a:latin typeface="Arial 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Baseado no faturamento previsto</a:t>
                      </a:r>
                      <a:r>
                        <a:rPr lang="pt-BR" sz="1200" cap="none" spc="0" noProof="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Arial 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, preciso de mais pessoas? </a:t>
                      </a:r>
                    </a:p>
                  </a:txBody>
                  <a:tcPr marL="127472" marR="127472" marT="127472" marB="12747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cap="none" spc="0" noProof="0" dirty="0">
                          <a:solidFill>
                            <a:schemeClr val="tx1"/>
                          </a:solidFill>
                          <a:latin typeface="Arial 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JAN a DEZ:</a:t>
                      </a:r>
                    </a:p>
                    <a:p>
                      <a:pPr rtl="0">
                        <a:lnSpc>
                          <a:spcPct val="150000"/>
                        </a:lnSpc>
                      </a:pPr>
                      <a:r>
                        <a:rPr lang="pt-BR" sz="1200" cap="none" spc="0" noProof="0" dirty="0">
                          <a:solidFill>
                            <a:schemeClr val="tx1"/>
                          </a:solidFill>
                          <a:latin typeface="Arial 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- Receitas</a:t>
                      </a:r>
                    </a:p>
                    <a:p>
                      <a:pPr rtl="0">
                        <a:lnSpc>
                          <a:spcPct val="150000"/>
                        </a:lnSpc>
                      </a:pPr>
                      <a:r>
                        <a:rPr lang="pt-BR" sz="1200" cap="none" spc="0" noProof="0" dirty="0">
                          <a:solidFill>
                            <a:schemeClr val="tx1"/>
                          </a:solidFill>
                          <a:latin typeface="Arial 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- Custos Diretos</a:t>
                      </a:r>
                    </a:p>
                    <a:p>
                      <a:pPr rtl="0">
                        <a:lnSpc>
                          <a:spcPct val="150000"/>
                        </a:lnSpc>
                      </a:pPr>
                      <a:r>
                        <a:rPr lang="pt-BR" sz="1200" cap="none" spc="0" noProof="0" dirty="0">
                          <a:solidFill>
                            <a:schemeClr val="tx1"/>
                          </a:solidFill>
                          <a:latin typeface="Arial 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- Despesas</a:t>
                      </a:r>
                    </a:p>
                    <a:p>
                      <a:pPr rtl="0">
                        <a:lnSpc>
                          <a:spcPct val="150000"/>
                        </a:lnSpc>
                      </a:pPr>
                      <a:endParaRPr lang="pt-BR" sz="1200" cap="none" spc="0" noProof="0" dirty="0">
                        <a:solidFill>
                          <a:schemeClr val="tx1"/>
                        </a:solidFill>
                        <a:latin typeface="Arial 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  <a:p>
                      <a:pPr rtl="0">
                        <a:lnSpc>
                          <a:spcPct val="150000"/>
                        </a:lnSpc>
                      </a:pPr>
                      <a:r>
                        <a:rPr lang="pt-BR" sz="1400" b="1" cap="none" spc="0" noProof="0" dirty="0">
                          <a:solidFill>
                            <a:srgbClr val="FF0000"/>
                          </a:solidFill>
                          <a:highlight>
                            <a:srgbClr val="FFFF00"/>
                          </a:highlight>
                          <a:latin typeface="Arial 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Lucro Líquido Projetado</a:t>
                      </a:r>
                    </a:p>
                  </a:txBody>
                  <a:tcPr marL="127472" marR="127472" marT="127472" marB="12747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5369860"/>
                  </a:ext>
                </a:extLst>
              </a:tr>
              <a:tr h="1021917">
                <a:tc>
                  <a:txBody>
                    <a:bodyPr/>
                    <a:lstStyle/>
                    <a:p>
                      <a:pPr rtl="0">
                        <a:lnSpc>
                          <a:spcPct val="150000"/>
                        </a:lnSpc>
                      </a:pPr>
                      <a:r>
                        <a:rPr lang="pt-BR" sz="1200" cap="none" spc="0" noProof="0" dirty="0">
                          <a:solidFill>
                            <a:schemeClr val="tx1"/>
                          </a:solidFill>
                          <a:latin typeface="Arial 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Para quem Vender?</a:t>
                      </a:r>
                    </a:p>
                    <a:p>
                      <a:pPr rtl="0">
                        <a:lnSpc>
                          <a:spcPct val="150000"/>
                        </a:lnSpc>
                      </a:pPr>
                      <a:endParaRPr lang="pt-BR" sz="1200" cap="none" spc="0" noProof="0" dirty="0">
                        <a:solidFill>
                          <a:schemeClr val="tx1"/>
                        </a:solidFill>
                        <a:latin typeface="Arial 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  <a:p>
                      <a:pPr rtl="0">
                        <a:lnSpc>
                          <a:spcPct val="150000"/>
                        </a:lnSpc>
                      </a:pPr>
                      <a:r>
                        <a:rPr lang="pt-BR" sz="1200" cap="none" spc="0" noProof="0" dirty="0">
                          <a:solidFill>
                            <a:schemeClr val="tx1"/>
                          </a:solidFill>
                          <a:latin typeface="Arial 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Espírito empreendedor</a:t>
                      </a:r>
                    </a:p>
                  </a:txBody>
                  <a:tcPr marL="127472" marR="127472" marT="127472" marB="12747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2">
                        <a:lumMod val="75000"/>
                        <a:alpha val="784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50000"/>
                        </a:lnSpc>
                      </a:pPr>
                      <a:r>
                        <a:rPr lang="pt-BR" sz="1200" cap="none" spc="0" noProof="0" dirty="0">
                          <a:solidFill>
                            <a:schemeClr val="tx1"/>
                          </a:solidFill>
                          <a:latin typeface="Arial 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Meios de divulgação e Marketing</a:t>
                      </a:r>
                    </a:p>
                    <a:p>
                      <a:pPr rtl="0">
                        <a:lnSpc>
                          <a:spcPct val="150000"/>
                        </a:lnSpc>
                      </a:pPr>
                      <a:endParaRPr lang="pt-BR" sz="1200" cap="none" spc="0" noProof="0" dirty="0">
                        <a:solidFill>
                          <a:schemeClr val="tx1"/>
                        </a:solidFill>
                        <a:latin typeface="Arial 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127472" marR="127472" marT="127472" marB="12747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2">
                        <a:lumMod val="75000"/>
                        <a:alpha val="784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50000"/>
                        </a:lnSpc>
                      </a:pPr>
                      <a:r>
                        <a:rPr lang="pt-BR" sz="1200" cap="none" spc="0" noProof="0" dirty="0">
                          <a:solidFill>
                            <a:schemeClr val="tx1"/>
                          </a:solidFill>
                          <a:latin typeface="Arial 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Localização e custos fixos</a:t>
                      </a:r>
                    </a:p>
                    <a:p>
                      <a:pPr rtl="0">
                        <a:lnSpc>
                          <a:spcPct val="150000"/>
                        </a:lnSpc>
                      </a:pPr>
                      <a:endParaRPr lang="pt-BR" sz="1200" cap="none" spc="0" noProof="0" dirty="0">
                        <a:solidFill>
                          <a:schemeClr val="tx1"/>
                        </a:solidFill>
                        <a:latin typeface="Arial 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  <a:p>
                      <a:pPr rtl="0">
                        <a:lnSpc>
                          <a:spcPct val="150000"/>
                        </a:lnSpc>
                      </a:pPr>
                      <a:r>
                        <a:rPr lang="pt-BR" sz="1200" cap="none" spc="0" noProof="0" dirty="0">
                          <a:solidFill>
                            <a:schemeClr val="tx1"/>
                          </a:solidFill>
                          <a:latin typeface="Arial 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Eles aumentarão?</a:t>
                      </a:r>
                    </a:p>
                  </a:txBody>
                  <a:tcPr marL="127472" marR="127472" marT="127472" marB="12747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2">
                        <a:lumMod val="75000"/>
                        <a:alpha val="784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cap="none" spc="0" noProof="0" dirty="0">
                          <a:solidFill>
                            <a:schemeClr val="tx1"/>
                          </a:solidFill>
                          <a:latin typeface="Arial 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Qual o custo:</a:t>
                      </a:r>
                    </a:p>
                    <a:p>
                      <a:pPr marL="285750" indent="-285750" rtl="0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pt-BR" sz="1200" cap="none" spc="0" noProof="0" dirty="0">
                          <a:solidFill>
                            <a:schemeClr val="tx1"/>
                          </a:solidFill>
                          <a:latin typeface="Arial 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Fixo</a:t>
                      </a:r>
                    </a:p>
                    <a:p>
                      <a:pPr marL="285750" indent="-285750" rtl="0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pt-BR" sz="1200" cap="none" spc="0" noProof="0" dirty="0">
                          <a:solidFill>
                            <a:schemeClr val="tx1"/>
                          </a:solidFill>
                          <a:latin typeface="Arial 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Variável</a:t>
                      </a:r>
                    </a:p>
                  </a:txBody>
                  <a:tcPr marL="127472" marR="127472" marT="127472" marB="12747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2">
                        <a:lumMod val="75000"/>
                        <a:alpha val="7843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2228359"/>
                  </a:ext>
                </a:extLst>
              </a:tr>
              <a:tr h="10219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cap="none" spc="0" noProof="0" dirty="0">
                          <a:solidFill>
                            <a:schemeClr val="tx1"/>
                          </a:solidFill>
                          <a:latin typeface="Arial 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Gerar o Faturamento planejado!: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cap="none" spc="0" noProof="0" dirty="0">
                          <a:solidFill>
                            <a:schemeClr val="tx1"/>
                          </a:solidFill>
                          <a:latin typeface="Arial 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QUANDO????</a:t>
                      </a:r>
                    </a:p>
                  </a:txBody>
                  <a:tcPr marL="127472" marR="127472" marT="127472" marB="12747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50000"/>
                        </a:lnSpc>
                      </a:pPr>
                      <a:r>
                        <a:rPr lang="pt-BR" sz="1200" cap="none" spc="0" noProof="0" dirty="0">
                          <a:solidFill>
                            <a:schemeClr val="tx1"/>
                          </a:solidFill>
                          <a:latin typeface="Arial 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Como vender meus produtos e serviços</a:t>
                      </a:r>
                    </a:p>
                    <a:p>
                      <a:pPr rtl="0">
                        <a:lnSpc>
                          <a:spcPct val="150000"/>
                        </a:lnSpc>
                      </a:pPr>
                      <a:endParaRPr lang="pt-BR" sz="1200" cap="none" spc="0" noProof="0" dirty="0">
                        <a:solidFill>
                          <a:schemeClr val="tx1"/>
                        </a:solidFill>
                        <a:latin typeface="Arial 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127472" marR="127472" marT="127472" marB="12747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>
                        <a:lnSpc>
                          <a:spcPct val="150000"/>
                        </a:lnSpc>
                      </a:pPr>
                      <a:r>
                        <a:rPr lang="pt-BR" sz="1200" cap="none" spc="0" noProof="0" dirty="0">
                          <a:solidFill>
                            <a:schemeClr val="tx1"/>
                          </a:solidFill>
                          <a:latin typeface="Arial 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Automação de Processos – tudo que posso em TI</a:t>
                      </a:r>
                    </a:p>
                  </a:txBody>
                  <a:tcPr marL="127472" marR="127472" marT="127472" marB="12747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cap="none" spc="0" noProof="0" dirty="0">
                          <a:solidFill>
                            <a:schemeClr val="tx1"/>
                          </a:solidFill>
                          <a:latin typeface="Arial 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Preço de vendas da hora de serviço: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cap="none" spc="0" noProof="0" dirty="0">
                          <a:solidFill>
                            <a:schemeClr val="tx1"/>
                          </a:solidFill>
                          <a:latin typeface="Arial 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- Precificação</a:t>
                      </a:r>
                    </a:p>
                  </a:txBody>
                  <a:tcPr marL="127472" marR="127472" marT="127472" marB="12747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8144993"/>
                  </a:ext>
                </a:extLst>
              </a:tr>
            </a:tbl>
          </a:graphicData>
        </a:graphic>
      </p:graphicFrame>
      <p:pic>
        <p:nvPicPr>
          <p:cNvPr id="6" name="Imagem 5" descr="Logotipo, nome da empresa&#10;&#10;Descrição gerada automaticamente">
            <a:extLst>
              <a:ext uri="{FF2B5EF4-FFF2-40B4-BE49-F238E27FC236}">
                <a16:creationId xmlns:a16="http://schemas.microsoft.com/office/drawing/2014/main" id="{83DCC5AF-1C95-4827-4B43-A429FC83BF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99317" y="235910"/>
            <a:ext cx="1299365" cy="1299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5143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AA394-4485-B66E-E023-F2C6527568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C91D77EE-73CD-3FAE-4FB7-637A284A8B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1304" y="0"/>
            <a:ext cx="12597323" cy="7088863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66CCF999-3FF7-92C9-C777-7A324A8E31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3386" y="1350000"/>
            <a:ext cx="9144000" cy="1300000"/>
          </a:xfrm>
        </p:spPr>
        <p:txBody>
          <a:bodyPr>
            <a:norm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pt-BR" sz="3600" b="1" dirty="0"/>
              <a:t>O Novo Relatório Estratégico da TUPI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4B800CE-152F-BD0C-A722-77DF3F9B4C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3386" y="2750000"/>
            <a:ext cx="9144000" cy="2900000"/>
          </a:xfrm>
        </p:spPr>
        <p:txBody>
          <a:bodyPr anchor="t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pt-BR" sz="2200" b="1" dirty="0"/>
              <a:t>Apresentação visual dos novos relatórios gerados por IA.</a:t>
            </a:r>
          </a:p>
          <a:p>
            <a:pPr marL="285750" indent="-285750" algn="l">
              <a:spcBef>
                <a:spcPts val="1000"/>
              </a:spcBef>
              <a:buFont typeface="Arial"/>
              <a:buChar char="•"/>
            </a:pPr>
            <a:r>
              <a:rPr lang="pt-BR" sz="2000" dirty="0"/>
              <a:t>Dashboard executivo simplificado: linguagem direta para o advogado, sem “contabilês”.</a:t>
            </a:r>
          </a:p>
          <a:p>
            <a:pPr marL="285750" indent="-285750" algn="l">
              <a:spcBef>
                <a:spcPts val="1000"/>
              </a:spcBef>
              <a:buFont typeface="Arial"/>
              <a:buChar char="•"/>
            </a:pPr>
            <a:r>
              <a:rPr lang="pt-BR" sz="2000" dirty="0"/>
              <a:t>Alertas de desvios orçamentários emitidos proativamente pela IA.</a:t>
            </a:r>
          </a:p>
          <a:p>
            <a:pPr marL="285750" indent="-285750" algn="l">
              <a:spcBef>
                <a:spcPts val="1000"/>
              </a:spcBef>
              <a:buFont typeface="Arial"/>
              <a:buChar char="•"/>
            </a:pPr>
            <a:r>
              <a:rPr lang="pt-BR" sz="2000" dirty="0"/>
              <a:t>Recomendações estratégicas automatizadas para otimização fiscal e financeira.</a:t>
            </a:r>
          </a:p>
        </p:txBody>
      </p:sp>
    </p:spTree>
    <p:extLst>
      <p:ext uri="{BB962C8B-B14F-4D97-AF65-F5344CB8AC3E}">
        <p14:creationId xmlns:p14="http://schemas.microsoft.com/office/powerpoint/2010/main" val="9504742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808272" y="318207"/>
            <a:ext cx="7390173" cy="811722"/>
          </a:xfrm>
          <a:prstGeom prst="rect">
            <a:avLst/>
          </a:prstGeom>
        </p:spPr>
        <p:txBody>
          <a:bodyPr vert="horz" wrap="square" lIns="0" tIns="134391" rIns="0" bIns="0" rtlCol="0" anchor="ctr">
            <a:spAutoFit/>
          </a:bodyPr>
          <a:lstStyle/>
          <a:p>
            <a:pPr marL="1748071">
              <a:lnSpc>
                <a:spcPct val="100000"/>
              </a:lnSpc>
              <a:spcBef>
                <a:spcPts val="95"/>
              </a:spcBef>
            </a:pPr>
            <a:r>
              <a:rPr sz="4393" spc="-161" dirty="0">
                <a:solidFill>
                  <a:srgbClr val="093E51"/>
                </a:solidFill>
              </a:rPr>
              <a:t>Tupi</a:t>
            </a:r>
            <a:r>
              <a:rPr sz="4393" spc="-495" dirty="0">
                <a:solidFill>
                  <a:srgbClr val="093E51"/>
                </a:solidFill>
              </a:rPr>
              <a:t> </a:t>
            </a:r>
            <a:r>
              <a:rPr sz="4393" spc="-148" dirty="0">
                <a:solidFill>
                  <a:srgbClr val="093E51"/>
                </a:solidFill>
              </a:rPr>
              <a:t>Inteligência</a:t>
            </a:r>
            <a:r>
              <a:rPr sz="4393" spc="-492" dirty="0">
                <a:solidFill>
                  <a:srgbClr val="093E51"/>
                </a:solidFill>
              </a:rPr>
              <a:t> </a:t>
            </a:r>
            <a:r>
              <a:rPr sz="4393" spc="-21" dirty="0">
                <a:solidFill>
                  <a:srgbClr val="093E51"/>
                </a:solidFill>
              </a:rPr>
              <a:t>Contábil</a:t>
            </a:r>
            <a:endParaRPr sz="4393" dirty="0"/>
          </a:p>
        </p:txBody>
      </p:sp>
      <p:sp>
        <p:nvSpPr>
          <p:cNvPr id="3" name="object 3"/>
          <p:cNvSpPr txBox="1"/>
          <p:nvPr/>
        </p:nvSpPr>
        <p:spPr>
          <a:xfrm>
            <a:off x="3597675" y="1126854"/>
            <a:ext cx="4996846" cy="209067"/>
          </a:xfrm>
          <a:prstGeom prst="rect">
            <a:avLst/>
          </a:prstGeom>
        </p:spPr>
        <p:txBody>
          <a:bodyPr vert="horz" wrap="square" lIns="0" tIns="8925" rIns="0" bIns="0" rtlCol="0">
            <a:spAutoFit/>
          </a:bodyPr>
          <a:lstStyle/>
          <a:p>
            <a:pPr marL="8926">
              <a:spcBef>
                <a:spcPts val="70"/>
              </a:spcBef>
            </a:pPr>
            <a:r>
              <a:rPr sz="1300" spc="-60" dirty="0">
                <a:solidFill>
                  <a:srgbClr val="093E51"/>
                </a:solidFill>
                <a:latin typeface="Arial Black"/>
                <a:cs typeface="Arial Black"/>
              </a:rPr>
              <a:t>Toda</a:t>
            </a:r>
            <a:r>
              <a:rPr sz="1300" spc="-148" dirty="0">
                <a:solidFill>
                  <a:srgbClr val="093E51"/>
                </a:solidFill>
                <a:latin typeface="Arial Black"/>
                <a:cs typeface="Arial Black"/>
              </a:rPr>
              <a:t> </a:t>
            </a:r>
            <a:r>
              <a:rPr sz="1300" spc="-28" dirty="0">
                <a:solidFill>
                  <a:srgbClr val="093E51"/>
                </a:solidFill>
                <a:latin typeface="Arial Black"/>
                <a:cs typeface="Arial Black"/>
              </a:rPr>
              <a:t>informação</a:t>
            </a:r>
            <a:r>
              <a:rPr sz="1300" spc="-148" dirty="0">
                <a:solidFill>
                  <a:srgbClr val="093E51"/>
                </a:solidFill>
                <a:latin typeface="Arial Black"/>
                <a:cs typeface="Arial Black"/>
              </a:rPr>
              <a:t> </a:t>
            </a:r>
            <a:r>
              <a:rPr sz="1300" spc="-39" dirty="0">
                <a:solidFill>
                  <a:srgbClr val="093E51"/>
                </a:solidFill>
                <a:latin typeface="Arial Black"/>
                <a:cs typeface="Arial Black"/>
              </a:rPr>
              <a:t>contábil</a:t>
            </a:r>
            <a:r>
              <a:rPr sz="1300" spc="-70" dirty="0">
                <a:solidFill>
                  <a:srgbClr val="093E51"/>
                </a:solidFill>
                <a:latin typeface="Arial Black"/>
                <a:cs typeface="Arial Black"/>
              </a:rPr>
              <a:t> </a:t>
            </a:r>
            <a:r>
              <a:rPr sz="1300" spc="105" dirty="0">
                <a:solidFill>
                  <a:srgbClr val="093E51"/>
                </a:solidFill>
                <a:latin typeface="Lucida Sans Unicode"/>
                <a:cs typeface="Lucida Sans Unicode"/>
              </a:rPr>
              <a:t>da</a:t>
            </a:r>
            <a:r>
              <a:rPr sz="1300" spc="-53" dirty="0">
                <a:solidFill>
                  <a:srgbClr val="093E51"/>
                </a:solidFill>
                <a:latin typeface="Lucida Sans Unicode"/>
                <a:cs typeface="Lucida Sans Unicode"/>
              </a:rPr>
              <a:t> </a:t>
            </a:r>
            <a:r>
              <a:rPr sz="1300" spc="63" dirty="0">
                <a:solidFill>
                  <a:srgbClr val="093E51"/>
                </a:solidFill>
                <a:latin typeface="Lucida Sans Unicode"/>
                <a:cs typeface="Lucida Sans Unicode"/>
              </a:rPr>
              <a:t>sua</a:t>
            </a:r>
            <a:r>
              <a:rPr sz="1300" spc="-49" dirty="0">
                <a:solidFill>
                  <a:srgbClr val="093E51"/>
                </a:solidFill>
                <a:latin typeface="Lucida Sans Unicode"/>
                <a:cs typeface="Lucida Sans Unicode"/>
              </a:rPr>
              <a:t> </a:t>
            </a:r>
            <a:r>
              <a:rPr sz="1300" spc="67" dirty="0">
                <a:solidFill>
                  <a:srgbClr val="093E51"/>
                </a:solidFill>
                <a:latin typeface="Lucida Sans Unicode"/>
                <a:cs typeface="Lucida Sans Unicode"/>
              </a:rPr>
              <a:t>empresa</a:t>
            </a:r>
            <a:r>
              <a:rPr sz="1300" spc="-53" dirty="0">
                <a:solidFill>
                  <a:srgbClr val="093E51"/>
                </a:solidFill>
                <a:latin typeface="Lucida Sans Unicode"/>
                <a:cs typeface="Lucida Sans Unicode"/>
              </a:rPr>
              <a:t> </a:t>
            </a:r>
            <a:r>
              <a:rPr sz="1300" spc="105" dirty="0">
                <a:solidFill>
                  <a:srgbClr val="093E51"/>
                </a:solidFill>
                <a:latin typeface="Lucida Sans Unicode"/>
                <a:cs typeface="Lucida Sans Unicode"/>
              </a:rPr>
              <a:t>em</a:t>
            </a:r>
            <a:r>
              <a:rPr sz="1300" spc="-53" dirty="0">
                <a:solidFill>
                  <a:srgbClr val="093E51"/>
                </a:solidFill>
                <a:latin typeface="Lucida Sans Unicode"/>
                <a:cs typeface="Lucida Sans Unicode"/>
              </a:rPr>
              <a:t> </a:t>
            </a:r>
            <a:r>
              <a:rPr sz="1300" spc="70" dirty="0">
                <a:solidFill>
                  <a:srgbClr val="093E51"/>
                </a:solidFill>
                <a:latin typeface="Lucida Sans Unicode"/>
                <a:cs typeface="Lucida Sans Unicode"/>
              </a:rPr>
              <a:t>um</a:t>
            </a:r>
            <a:r>
              <a:rPr sz="1300" spc="-49" dirty="0">
                <a:solidFill>
                  <a:srgbClr val="093E51"/>
                </a:solidFill>
                <a:latin typeface="Lucida Sans Unicode"/>
                <a:cs typeface="Lucida Sans Unicode"/>
              </a:rPr>
              <a:t> </a:t>
            </a:r>
            <a:r>
              <a:rPr sz="1300" spc="-7" dirty="0">
                <a:solidFill>
                  <a:srgbClr val="093E51"/>
                </a:solidFill>
                <a:latin typeface="Lucida Sans Unicode"/>
                <a:cs typeface="Lucida Sans Unicode"/>
              </a:rPr>
              <a:t>sistema.</a:t>
            </a:r>
            <a:endParaRPr sz="1300" dirty="0">
              <a:latin typeface="Lucida Sans Unicode"/>
              <a:cs typeface="Lucida Sans Unicode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460854" y="1548836"/>
            <a:ext cx="9270293" cy="4907592"/>
            <a:chOff x="2078672" y="2770720"/>
            <a:chExt cx="13190855" cy="698309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78672" y="2770720"/>
              <a:ext cx="13190855" cy="698287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96755" y="2991091"/>
              <a:ext cx="11107839" cy="676250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674"/>
            <a:ext cx="12192000" cy="6854653"/>
          </a:xfrm>
          <a:custGeom>
            <a:avLst/>
            <a:gdLst/>
            <a:ahLst/>
            <a:cxnLst/>
            <a:rect l="l" t="t" r="r" b="b"/>
            <a:pathLst>
              <a:path w="17348200" h="9753600">
                <a:moveTo>
                  <a:pt x="17348200" y="0"/>
                </a:moveTo>
                <a:lnTo>
                  <a:pt x="0" y="0"/>
                </a:lnTo>
                <a:lnTo>
                  <a:pt x="0" y="9753600"/>
                </a:lnTo>
                <a:lnTo>
                  <a:pt x="17348200" y="9753600"/>
                </a:lnTo>
                <a:lnTo>
                  <a:pt x="17348200" y="0"/>
                </a:lnTo>
                <a:close/>
              </a:path>
            </a:pathLst>
          </a:custGeom>
          <a:solidFill>
            <a:srgbClr val="EBEAEB"/>
          </a:solidFill>
        </p:spPr>
        <p:txBody>
          <a:bodyPr wrap="square" lIns="0" tIns="0" rIns="0" bIns="0" rtlCol="0"/>
          <a:lstStyle/>
          <a:p>
            <a:endParaRPr sz="1265"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589072" y="297397"/>
            <a:ext cx="7390173" cy="434243"/>
          </a:xfrm>
          <a:prstGeom prst="rect">
            <a:avLst/>
          </a:prstGeom>
        </p:spPr>
        <p:txBody>
          <a:bodyPr vert="horz" wrap="square" lIns="0" tIns="10710" rIns="0" bIns="0" rtlCol="0" anchor="ctr">
            <a:spAutoFit/>
          </a:bodyPr>
          <a:lstStyle/>
          <a:p>
            <a:pPr marL="4372632">
              <a:lnSpc>
                <a:spcPct val="100000"/>
              </a:lnSpc>
              <a:spcBef>
                <a:spcPts val="84"/>
              </a:spcBef>
            </a:pPr>
            <a:r>
              <a:rPr spc="-35" dirty="0">
                <a:solidFill>
                  <a:srgbClr val="093E51"/>
                </a:solidFill>
              </a:rPr>
              <a:t>Faturamento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1001851" y="758902"/>
            <a:ext cx="10188710" cy="5678741"/>
            <a:chOff x="1425550" y="1673817"/>
            <a:chExt cx="14497685" cy="808037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25550" y="1673817"/>
              <a:ext cx="14497099" cy="807978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44457" y="1916023"/>
              <a:ext cx="12207798" cy="755563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28649" y="1903917"/>
              <a:ext cx="12290900" cy="756235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674"/>
            <a:ext cx="12192000" cy="6854653"/>
          </a:xfrm>
          <a:custGeom>
            <a:avLst/>
            <a:gdLst/>
            <a:ahLst/>
            <a:cxnLst/>
            <a:rect l="l" t="t" r="r" b="b"/>
            <a:pathLst>
              <a:path w="17348200" h="9753600">
                <a:moveTo>
                  <a:pt x="17348200" y="0"/>
                </a:moveTo>
                <a:lnTo>
                  <a:pt x="0" y="0"/>
                </a:lnTo>
                <a:lnTo>
                  <a:pt x="0" y="9753600"/>
                </a:lnTo>
                <a:lnTo>
                  <a:pt x="17348200" y="9753600"/>
                </a:lnTo>
                <a:lnTo>
                  <a:pt x="17348200" y="0"/>
                </a:lnTo>
                <a:close/>
              </a:path>
            </a:pathLst>
          </a:custGeom>
          <a:solidFill>
            <a:srgbClr val="EBEAEB"/>
          </a:solidFill>
        </p:spPr>
        <p:txBody>
          <a:bodyPr wrap="square" lIns="0" tIns="0" rIns="0" bIns="0" rtlCol="0"/>
          <a:lstStyle/>
          <a:p>
            <a:endParaRPr sz="1265"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5361926" y="229316"/>
            <a:ext cx="1713431" cy="394766"/>
          </a:xfrm>
          <a:prstGeom prst="rect">
            <a:avLst/>
          </a:prstGeom>
        </p:spPr>
        <p:txBody>
          <a:bodyPr vert="horz" wrap="square" lIns="0" tIns="10710" rIns="0" bIns="0" rtlCol="0" anchor="ctr">
            <a:spAutoFit/>
          </a:bodyPr>
          <a:lstStyle/>
          <a:p>
            <a:pPr marL="8926">
              <a:lnSpc>
                <a:spcPct val="100000"/>
              </a:lnSpc>
              <a:spcBef>
                <a:spcPts val="84"/>
              </a:spcBef>
            </a:pPr>
            <a:r>
              <a:rPr spc="-28" dirty="0">
                <a:solidFill>
                  <a:srgbClr val="093E51"/>
                </a:solidFill>
              </a:rPr>
              <a:t>Margens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1001851" y="623366"/>
            <a:ext cx="10188710" cy="5678741"/>
            <a:chOff x="1425550" y="1673817"/>
            <a:chExt cx="14497685" cy="808037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25550" y="1673817"/>
              <a:ext cx="14497099" cy="807978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44457" y="1916023"/>
              <a:ext cx="12207798" cy="755563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22437" y="1903917"/>
              <a:ext cx="12297112" cy="756235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ctrTitle"/>
          </p:nvPr>
        </p:nvSpPr>
        <p:spPr>
          <a:xfrm>
            <a:off x="1100345" y="323788"/>
            <a:ext cx="10067327" cy="678616"/>
          </a:xfrm>
          <a:prstGeom prst="rect">
            <a:avLst/>
          </a:prstGeom>
        </p:spPr>
        <p:txBody>
          <a:bodyPr vert="horz" wrap="square" lIns="0" tIns="8033" rIns="0" bIns="0" rtlCol="0" anchor="ctr">
            <a:spAutoFit/>
          </a:bodyPr>
          <a:lstStyle/>
          <a:p>
            <a:pPr marL="9372">
              <a:lnSpc>
                <a:spcPct val="100000"/>
              </a:lnSpc>
              <a:spcBef>
                <a:spcPts val="63"/>
              </a:spcBef>
            </a:pPr>
            <a:r>
              <a:rPr sz="4357" spc="-143" dirty="0"/>
              <a:t>Imposto</a:t>
            </a:r>
            <a:r>
              <a:rPr sz="4357" spc="-513" dirty="0"/>
              <a:t> </a:t>
            </a:r>
            <a:r>
              <a:rPr sz="4357" spc="-123" dirty="0"/>
              <a:t>de</a:t>
            </a:r>
            <a:r>
              <a:rPr sz="4357" spc="-510" dirty="0"/>
              <a:t> </a:t>
            </a:r>
            <a:r>
              <a:rPr sz="4357" spc="-155" dirty="0"/>
              <a:t>Renda</a:t>
            </a:r>
            <a:r>
              <a:rPr sz="4357" spc="-513" dirty="0"/>
              <a:t> </a:t>
            </a:r>
            <a:r>
              <a:rPr sz="4357" spc="-232" dirty="0"/>
              <a:t>Pessoa</a:t>
            </a:r>
            <a:r>
              <a:rPr sz="4357" spc="-510" dirty="0"/>
              <a:t> </a:t>
            </a:r>
            <a:r>
              <a:rPr sz="4357" spc="-246" dirty="0"/>
              <a:t>Fisica</a:t>
            </a:r>
            <a:endParaRPr sz="4357" dirty="0"/>
          </a:p>
        </p:txBody>
      </p:sp>
      <p:sp>
        <p:nvSpPr>
          <p:cNvPr id="3" name="object 3"/>
          <p:cNvSpPr txBox="1"/>
          <p:nvPr/>
        </p:nvSpPr>
        <p:spPr>
          <a:xfrm>
            <a:off x="2847969" y="1211496"/>
            <a:ext cx="6496301" cy="240611"/>
          </a:xfrm>
          <a:prstGeom prst="rect">
            <a:avLst/>
          </a:prstGeom>
        </p:spPr>
        <p:txBody>
          <a:bodyPr vert="horz" wrap="square" lIns="0" tIns="8033" rIns="0" bIns="0" rtlCol="0">
            <a:spAutoFit/>
          </a:bodyPr>
          <a:lstStyle/>
          <a:p>
            <a:pPr marL="8926">
              <a:spcBef>
                <a:spcPts val="63"/>
              </a:spcBef>
            </a:pPr>
            <a:r>
              <a:rPr sz="1511" spc="56" dirty="0">
                <a:solidFill>
                  <a:srgbClr val="FFFFFF"/>
                </a:solidFill>
                <a:latin typeface="Lucida Sans Unicode"/>
                <a:cs typeface="Lucida Sans Unicode"/>
              </a:rPr>
              <a:t>Sistema</a:t>
            </a:r>
            <a:r>
              <a:rPr sz="1511" spc="-56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511" spc="70" dirty="0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sz="1511" spc="-53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511" spc="49" dirty="0">
                <a:solidFill>
                  <a:srgbClr val="FFFFFF"/>
                </a:solidFill>
                <a:latin typeface="Lucida Sans Unicode"/>
                <a:cs typeface="Lucida Sans Unicode"/>
              </a:rPr>
              <a:t>análise</a:t>
            </a:r>
            <a:r>
              <a:rPr sz="1511" spc="-53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511" spc="67" dirty="0">
                <a:solidFill>
                  <a:srgbClr val="FFFFFF"/>
                </a:solidFill>
                <a:latin typeface="Lucida Sans Unicode"/>
                <a:cs typeface="Lucida Sans Unicode"/>
              </a:rPr>
              <a:t>completa</a:t>
            </a:r>
            <a:r>
              <a:rPr sz="1511" spc="-53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511" spc="46" dirty="0">
                <a:solidFill>
                  <a:srgbClr val="FFFFFF"/>
                </a:solidFill>
                <a:latin typeface="Lucida Sans Unicode"/>
                <a:cs typeface="Lucida Sans Unicode"/>
              </a:rPr>
              <a:t>do</a:t>
            </a:r>
            <a:r>
              <a:rPr sz="1511" spc="-56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511" dirty="0">
                <a:solidFill>
                  <a:srgbClr val="FFFFFF"/>
                </a:solidFill>
                <a:latin typeface="Lucida Sans Unicode"/>
                <a:cs typeface="Lucida Sans Unicode"/>
              </a:rPr>
              <a:t>imposto</a:t>
            </a:r>
            <a:r>
              <a:rPr sz="1511" spc="-53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511" spc="70" dirty="0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sz="1511" spc="-53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511" spc="56" dirty="0">
                <a:solidFill>
                  <a:srgbClr val="FFFFFF"/>
                </a:solidFill>
                <a:latin typeface="Lucida Sans Unicode"/>
                <a:cs typeface="Lucida Sans Unicode"/>
              </a:rPr>
              <a:t>renda</a:t>
            </a:r>
            <a:r>
              <a:rPr sz="1511" spc="-53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511" spc="70" dirty="0">
                <a:solidFill>
                  <a:srgbClr val="FFFFFF"/>
                </a:solidFill>
                <a:latin typeface="Lucida Sans Unicode"/>
                <a:cs typeface="Lucida Sans Unicode"/>
              </a:rPr>
              <a:t>de</a:t>
            </a:r>
            <a:r>
              <a:rPr sz="1511" spc="-56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511" spc="56" dirty="0">
                <a:solidFill>
                  <a:srgbClr val="FFFFFF"/>
                </a:solidFill>
                <a:latin typeface="Lucida Sans Unicode"/>
                <a:cs typeface="Lucida Sans Unicode"/>
              </a:rPr>
              <a:t>Pessoa</a:t>
            </a:r>
            <a:r>
              <a:rPr sz="1511" spc="-53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511" spc="-7" dirty="0">
                <a:solidFill>
                  <a:srgbClr val="FFFFFF"/>
                </a:solidFill>
                <a:latin typeface="Lucida Sans Unicode"/>
                <a:cs typeface="Lucida Sans Unicode"/>
              </a:rPr>
              <a:t>Fisica</a:t>
            </a:r>
            <a:endParaRPr sz="1511" dirty="0">
              <a:latin typeface="Lucida Sans Unicode"/>
              <a:cs typeface="Lucida Sans Unicode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556724" y="1672786"/>
            <a:ext cx="8721832" cy="4779068"/>
            <a:chOff x="2215088" y="2953753"/>
            <a:chExt cx="12410440" cy="680021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15088" y="2953753"/>
              <a:ext cx="12410015" cy="679984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66023" y="3150468"/>
              <a:ext cx="10457191" cy="647850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89072" y="237127"/>
            <a:ext cx="7390173" cy="434243"/>
          </a:xfrm>
          <a:prstGeom prst="rect">
            <a:avLst/>
          </a:prstGeom>
        </p:spPr>
        <p:txBody>
          <a:bodyPr vert="horz" wrap="square" lIns="0" tIns="10710" rIns="0" bIns="0" rtlCol="0" anchor="ctr">
            <a:spAutoFit/>
          </a:bodyPr>
          <a:lstStyle/>
          <a:p>
            <a:pPr marL="3800057">
              <a:lnSpc>
                <a:spcPct val="100000"/>
              </a:lnSpc>
              <a:spcBef>
                <a:spcPts val="84"/>
              </a:spcBef>
            </a:pPr>
            <a:r>
              <a:rPr spc="-98" dirty="0"/>
              <a:t>Evolução</a:t>
            </a:r>
            <a:r>
              <a:rPr spc="-264" dirty="0"/>
              <a:t> </a:t>
            </a:r>
            <a:r>
              <a:rPr spc="-56" dirty="0"/>
              <a:t>Financeira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001851" y="892252"/>
            <a:ext cx="10188710" cy="5678741"/>
            <a:chOff x="1425550" y="1673817"/>
            <a:chExt cx="14497685" cy="808037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25550" y="1673817"/>
              <a:ext cx="14497099" cy="807978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44457" y="1916023"/>
              <a:ext cx="12207798" cy="755563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22437" y="1903917"/>
              <a:ext cx="12297112" cy="756235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28649" y="1903917"/>
              <a:ext cx="12284688" cy="751186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22437" y="1903920"/>
              <a:ext cx="12290892" cy="758339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2BAFC1-1247-499E-4A4C-B2272BCE30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8AA5B521-7005-CC71-72CE-8B334CED91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E581359F-E2CD-564D-4782-8536BB3976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3386" y="1150000"/>
            <a:ext cx="5247992" cy="1650000"/>
          </a:xfrm>
        </p:spPr>
        <p:txBody>
          <a:bodyPr>
            <a:norm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pt-BR" sz="3000" b="1" dirty="0"/>
              <a:t>Conclusão &amp; Próximos Passos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E02617A-EFDC-C429-FC67-6FABF85ABF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3386" y="2950000"/>
            <a:ext cx="5003549" cy="3350000"/>
          </a:xfrm>
        </p:spPr>
        <p:txBody>
          <a:bodyPr anchor="t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pt-BR" sz="2000" b="1" dirty="0"/>
              <a:t>O futuro da gestão jurídica não é sobre acumular dados, é sobre tomar decisões rápidas com eles.</a:t>
            </a:r>
          </a:p>
          <a:p>
            <a:pPr marL="285750" indent="-285750" algn="l">
              <a:spcBef>
                <a:spcPts val="1000"/>
              </a:spcBef>
              <a:buFont typeface="Arial"/>
              <a:buChar char="•"/>
            </a:pPr>
            <a:r>
              <a:rPr lang="pt-BR" sz="1800" dirty="0"/>
              <a:t>A IA não substitui o olhar estratégico do sócio; ela o potencializa.</a:t>
            </a:r>
          </a:p>
          <a:p>
            <a:pPr marL="285750" indent="-285750" algn="l">
              <a:spcBef>
                <a:spcPts val="1000"/>
              </a:spcBef>
              <a:buFont typeface="Arial"/>
              <a:buChar char="•"/>
            </a:pPr>
            <a:r>
              <a:rPr lang="pt-BR" sz="1800" dirty="0"/>
              <a:t>Escritórios que não usarem inteligência de dados perderão margem competitiva.</a:t>
            </a:r>
          </a:p>
          <a:p>
            <a:pPr marL="285750" indent="-285750" algn="l">
              <a:spcBef>
                <a:spcPts val="1000"/>
              </a:spcBef>
              <a:buFont typeface="Arial"/>
              <a:buChar char="•"/>
            </a:pPr>
            <a:r>
              <a:rPr lang="pt-BR" sz="1800" dirty="0"/>
              <a:t>A TUPI está pronta para implantar essa virada de chave na sua banca.</a:t>
            </a:r>
          </a:p>
        </p:txBody>
      </p:sp>
    </p:spTree>
    <p:extLst>
      <p:ext uri="{BB962C8B-B14F-4D97-AF65-F5344CB8AC3E}">
        <p14:creationId xmlns:p14="http://schemas.microsoft.com/office/powerpoint/2010/main" val="6819051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50523-BBB6-DE8C-A4F3-8B2C5D0877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175F176B-15F9-5FF9-60D1-07C353DFFF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E1744AD2-E46C-5E5D-67A9-6CE6032AA4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3386" y="1150000"/>
            <a:ext cx="5247992" cy="1650000"/>
          </a:xfrm>
        </p:spPr>
        <p:txBody>
          <a:bodyPr>
            <a:norm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pt-BR" sz="3000" b="1" dirty="0"/>
              <a:t>Conclusão &amp; Próximos Passos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95ABD33-7B2E-F5CB-FF42-93F596A241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3386" y="2950000"/>
            <a:ext cx="5003549" cy="3350000"/>
          </a:xfrm>
        </p:spPr>
        <p:txBody>
          <a:bodyPr anchor="t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pt-BR" sz="2000" b="1" dirty="0"/>
              <a:t>O futuro da gestão jurídica não é sobre acumular dados, é sobre tomar decisões rápidas com eles.</a:t>
            </a:r>
          </a:p>
          <a:p>
            <a:pPr marL="285750" indent="-285750" algn="l">
              <a:spcBef>
                <a:spcPts val="1000"/>
              </a:spcBef>
              <a:buFont typeface="Arial"/>
              <a:buChar char="•"/>
            </a:pPr>
            <a:r>
              <a:rPr lang="pt-BR" sz="1800" dirty="0"/>
              <a:t>A IA não substitui o olhar estratégico do sócio; ela o potencializa.</a:t>
            </a:r>
          </a:p>
          <a:p>
            <a:pPr marL="285750" indent="-285750" algn="l">
              <a:spcBef>
                <a:spcPts val="1000"/>
              </a:spcBef>
              <a:buFont typeface="Arial"/>
              <a:buChar char="•"/>
            </a:pPr>
            <a:r>
              <a:rPr lang="pt-BR" sz="1800" dirty="0"/>
              <a:t>Escritórios que não usarem inteligência de dados perderão margem competitiva.</a:t>
            </a:r>
          </a:p>
          <a:p>
            <a:pPr marL="285750" indent="-285750" algn="l">
              <a:spcBef>
                <a:spcPts val="1000"/>
              </a:spcBef>
              <a:buFont typeface="Arial"/>
              <a:buChar char="•"/>
            </a:pPr>
            <a:r>
              <a:rPr lang="pt-BR" sz="1800" dirty="0"/>
              <a:t>A TUPI está pronta para implantar essa virada de chave na sua banca.</a:t>
            </a:r>
          </a:p>
        </p:txBody>
      </p:sp>
      <p:pic>
        <p:nvPicPr>
          <p:cNvPr id="4" name="Espaço Reservado para Conteúdo 8">
            <a:extLst>
              <a:ext uri="{FF2B5EF4-FFF2-40B4-BE49-F238E27FC236}">
                <a16:creationId xmlns:a16="http://schemas.microsoft.com/office/drawing/2014/main" id="{6DAA0F49-1070-B70B-5A4F-5ECEB68FF6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4" y="0"/>
            <a:ext cx="12187066" cy="68580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CADCB072-6E12-BEA3-349F-47B5D2966893}"/>
              </a:ext>
            </a:extLst>
          </p:cNvPr>
          <p:cNvSpPr txBox="1"/>
          <p:nvPr/>
        </p:nvSpPr>
        <p:spPr>
          <a:xfrm>
            <a:off x="3151360" y="1333500"/>
            <a:ext cx="56007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rgbClr val="002060"/>
                </a:solidFill>
              </a:rPr>
              <a:t>HOMERO RUTKOWSKI</a:t>
            </a:r>
          </a:p>
        </p:txBody>
      </p:sp>
    </p:spTree>
    <p:extLst>
      <p:ext uri="{BB962C8B-B14F-4D97-AF65-F5344CB8AC3E}">
        <p14:creationId xmlns:p14="http://schemas.microsoft.com/office/powerpoint/2010/main" val="346990812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907</Words>
  <Application>Microsoft Office PowerPoint</Application>
  <PresentationFormat>Widescreen</PresentationFormat>
  <Paragraphs>109</Paragraphs>
  <Slides>19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8" baseType="lpstr">
      <vt:lpstr>Aptos</vt:lpstr>
      <vt:lpstr>Arial</vt:lpstr>
      <vt:lpstr>Arial </vt:lpstr>
      <vt:lpstr>Arial Black</vt:lpstr>
      <vt:lpstr>Calibri</vt:lpstr>
      <vt:lpstr>Calibri Light</vt:lpstr>
      <vt:lpstr>Lucida Sans Unicode</vt:lpstr>
      <vt:lpstr>Montserrat Thin</vt:lpstr>
      <vt:lpstr>Tema do Office</vt:lpstr>
      <vt:lpstr>Apresentação do PowerPoint</vt:lpstr>
      <vt:lpstr>Introdução &amp; O Cenário Atual da Advocacia</vt:lpstr>
      <vt:lpstr>Quem é a TUPI Solução Contábil</vt:lpstr>
      <vt:lpstr>Gestão Contábil e Financeira para sua empresa</vt:lpstr>
      <vt:lpstr>ReformaTributária</vt:lpstr>
      <vt:lpstr>O Próximo Nível: O Poder da IA na Integração de Dados</vt:lpstr>
      <vt:lpstr>Software que Integramos</vt:lpstr>
      <vt:lpstr>Pilar 1 – Maximizando a Rentabilidade Real</vt:lpstr>
      <vt:lpstr>Pilar 2 – Provisionamento Inteligente e Gestão Patrimonial</vt:lpstr>
      <vt:lpstr>Pilar 3 – Planejamento Orçamentário (Budgeting) de Médio Prazo</vt:lpstr>
      <vt:lpstr>Orçamento 2025, 2026 ...</vt:lpstr>
      <vt:lpstr>O Novo Relatório Estratégico da TUPI</vt:lpstr>
      <vt:lpstr>Tupi Inteligência Contábil</vt:lpstr>
      <vt:lpstr>Faturamento</vt:lpstr>
      <vt:lpstr>Margens</vt:lpstr>
      <vt:lpstr>Imposto de Renda Pessoa Fisica</vt:lpstr>
      <vt:lpstr>Evolução Financeira</vt:lpstr>
      <vt:lpstr>Conclusão &amp; Próximos Passos</vt:lpstr>
      <vt:lpstr>Conclusão &amp; Próximos Passos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Vitor Gabriel</dc:creator>
  <cp:lastModifiedBy>Homero Rutkowski</cp:lastModifiedBy>
  <cp:revision>7</cp:revision>
  <dcterms:created xsi:type="dcterms:W3CDTF">2026-10-26T11:45:00Z</dcterms:created>
  <dcterms:modified xsi:type="dcterms:W3CDTF">2026-10-27T19:32:03Z</dcterms:modified>
</cp:coreProperties>
</file>